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7"/>
  </p:notesMasterIdLst>
  <p:sldIdLst>
    <p:sldId id="257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2E783-D40E-4864-B939-906056A15B0B}" type="datetimeFigureOut"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E9D74-986A-42FD-93A8-F3BA9F3A1A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F4C41-1C60-4634-8C4B-0E38B07427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4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6D4D-3F38-5219-650B-328D10681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A1A00-D6C4-97C7-3525-58BFB9AE0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20F33-F1DF-2E11-519C-B59DEF77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949DE-F35F-BC3D-9052-3F9A79EC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BA187-E002-8E6A-27F4-DC223956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8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E58D-C245-0CF0-CEA1-C7E000BD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C3B95-4A0B-CA58-9BFD-ECA2ED7B5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8659-3F24-08B5-233D-6E232914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64327-677D-DBB6-233F-E670DB2A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163F6-A20E-3FE9-FD98-CD39E396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3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396F-210E-4346-2ED6-D486486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7B03-04FA-3F68-A026-D6A881B3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F30D8-48B0-88FF-BC87-0232B69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2C41C-D656-5A7D-53C0-5BA7467F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6F5E-4A10-9D42-519E-6935BA8A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8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5D9D-9FD4-84EC-DEF7-1B37CD82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81822-AD39-8078-51FC-4750CA57B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13807-530D-4667-AD02-6AC51746B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6E888-B02B-108E-028A-F3663122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5173D-37C0-F961-D501-180DF140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564A1-82A4-A3C8-79C2-F22061D2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1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1799-BEB4-8D25-2CA3-FF1B8ECE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12E28-ED08-2688-07DE-0702E539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E862A-830D-B4E4-748E-8E24F91B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B14B2-B713-9CAC-48F1-60B7005F8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0443E-06E4-404A-452B-8FA9E2915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CFED3-9B0D-CD27-12FD-BF452A00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06460-D510-7663-CF06-4822CDE7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1F84C-7402-8BB0-4408-A474FDB7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0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8E0F-4865-6665-4CC1-30EABC71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9DFC0-18F6-8FC8-9DF9-4C370E73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0FF1E-F6FB-994E-54CE-F4A36CA3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97A53-F9A5-F197-7D17-6240CEB8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5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5B3FE-AB4D-F9F1-3230-06800333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1FD1F-48B3-09AE-2A06-CFE9F3BF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1C2E-DB6D-4669-1E26-729E8681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2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BF06-9A5F-3A37-2EF1-81D9517F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9205-F5FC-3A81-2010-49764CF9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62875-6CAE-70CC-7E39-B5914AB31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6CB94-1CA6-DEEC-83FB-522F46DB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4AD7F-4A40-B952-D963-2D4DE5E7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7A627-AD99-D76D-D5EC-D70FDC37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8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04CF-ACE0-65A8-FDE1-8FD539AE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600F3-695A-E658-B510-75A0B0291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9AB37-B01B-6EBB-150D-BAA2944CA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E88D5-F855-CBA8-AD4C-97B90390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87BC6-8D71-3687-BB6D-C90B3CBB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77156-F5E1-6D25-012C-DAE29E97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1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9067-2132-59EA-2679-865C3F88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C5A9B-44D4-26CE-CC2F-51BBC3B89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7C54B-BEA1-04F5-D11C-1FB0A64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9F86-A1AA-0EAE-DE2A-C39F29E0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4F7E-62AB-BA84-F64F-68EF52D8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77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A906F-6D8F-DA76-4BCB-DDD5E3F00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67299-AC29-3B9A-E39B-131944CF2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62926-722F-EE8B-2830-064751CA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CC990-9B61-F1C7-F161-23914BE8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5FD2-90D5-5222-5066-E8E72684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609A7-71EC-05A0-CE95-3D0DC3B4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B24AF-52FB-0271-C431-DC2EAAA30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7B90-665D-1A1F-B00C-7176C7C0C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DD43-6715-42CE-9508-172CB0D301ED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CAC6-B3EE-3038-5236-6C3662C85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BC02-769C-66B6-A065-93F4D7CCD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F5FE-D98E-4990-A948-3E1805A03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4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2B51F73D-A4DF-D1FD-4DBA-6355885F7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1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a75745-4e57-412c-9940-a19ce69c35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A4399885C1342A8EF65774D4BB972" ma:contentTypeVersion="16" ma:contentTypeDescription="Create a new document." ma:contentTypeScope="" ma:versionID="c7892502ff98a514fab6b72f78f20b02">
  <xsd:schema xmlns:xsd="http://www.w3.org/2001/XMLSchema" xmlns:xs="http://www.w3.org/2001/XMLSchema" xmlns:p="http://schemas.microsoft.com/office/2006/metadata/properties" xmlns:ns3="f6a75745-4e57-412c-9940-a19ce69c3526" xmlns:ns4="8085603e-c312-4ce8-8550-1d08d3bbe940" targetNamespace="http://schemas.microsoft.com/office/2006/metadata/properties" ma:root="true" ma:fieldsID="e0813920392c058b0a4bb6c320800f38" ns3:_="" ns4:_="">
    <xsd:import namespace="f6a75745-4e57-412c-9940-a19ce69c3526"/>
    <xsd:import namespace="8085603e-c312-4ce8-8550-1d08d3bbe9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75745-4e57-412c-9940-a19ce69c3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5603e-c312-4ce8-8550-1d08d3bbe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F67185-D99A-4938-B247-BA8678503E3A}">
  <ds:schemaRefs>
    <ds:schemaRef ds:uri="http://schemas.microsoft.com/office/2006/metadata/properties"/>
    <ds:schemaRef ds:uri="http://schemas.microsoft.com/office/infopath/2007/PartnerControls"/>
    <ds:schemaRef ds:uri="f6a75745-4e57-412c-9940-a19ce69c3526"/>
  </ds:schemaRefs>
</ds:datastoreItem>
</file>

<file path=customXml/itemProps2.xml><?xml version="1.0" encoding="utf-8"?>
<ds:datastoreItem xmlns:ds="http://schemas.openxmlformats.org/officeDocument/2006/customXml" ds:itemID="{9D0A2A1E-125B-4763-B7FF-CE15601EB3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2672B-A0D1-4E0B-9DD6-EA4961233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a75745-4e57-412c-9940-a19ce69c3526"/>
    <ds:schemaRef ds:uri="8085603e-c312-4ce8-8550-1d08d3bbe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Odling-Smee</dc:creator>
  <cp:lastModifiedBy>James Odling-Smee</cp:lastModifiedBy>
  <cp:revision>5</cp:revision>
  <dcterms:created xsi:type="dcterms:W3CDTF">2023-08-14T09:28:27Z</dcterms:created>
  <dcterms:modified xsi:type="dcterms:W3CDTF">2023-10-12T09:33:23Z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0x010100FD8A4399885C1342A8EF65774D4BB972</vt:lpwstr>
  </property>
</Properties>
</file>