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1" r:id="rId2"/>
    <p:sldId id="272" r:id="rId3"/>
    <p:sldId id="284" r:id="rId4"/>
    <p:sldId id="277" r:id="rId5"/>
    <p:sldId id="279" r:id="rId6"/>
    <p:sldId id="280" r:id="rId7"/>
    <p:sldId id="28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65FA66-0959-45F5-A27E-B2F7893E6AB0}" v="201" dt="2022-10-20T12:52:48.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A0E23C-6C87-4F96-B4E9-0CF682AC064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62BCB3E-B149-4EF9-A88C-E1F9741FA6F7}">
      <dgm:prSet custT="1"/>
      <dgm:spPr/>
      <dgm:t>
        <a:bodyPr/>
        <a:lstStyle/>
        <a:p>
          <a:r>
            <a:rPr lang="en-GB" sz="3200" dirty="0">
              <a:effectLst/>
              <a:latin typeface="Calibri" panose="020F0502020204030204" pitchFamily="34" charset="0"/>
              <a:ea typeface="Calibri" panose="020F0502020204030204" pitchFamily="34" charset="0"/>
            </a:rPr>
            <a:t>High quality mentoring and activities for children and young people to support social skills, confidence and skills for life</a:t>
          </a:r>
          <a:endParaRPr lang="en-US" sz="3200" dirty="0"/>
        </a:p>
      </dgm:t>
    </dgm:pt>
    <dgm:pt modelId="{E07EBE04-618B-4BC7-AE60-DB1B5C350DD8}" type="parTrans" cxnId="{19279AC7-608A-4DD2-A137-CBCBD0666562}">
      <dgm:prSet/>
      <dgm:spPr/>
      <dgm:t>
        <a:bodyPr/>
        <a:lstStyle/>
        <a:p>
          <a:endParaRPr lang="en-US" sz="2400"/>
        </a:p>
      </dgm:t>
    </dgm:pt>
    <dgm:pt modelId="{4E4F179E-575D-4E15-82A8-03263FB9B750}" type="sibTrans" cxnId="{19279AC7-608A-4DD2-A137-CBCBD0666562}">
      <dgm:prSet/>
      <dgm:spPr/>
      <dgm:t>
        <a:bodyPr/>
        <a:lstStyle/>
        <a:p>
          <a:endParaRPr lang="en-US" sz="2400"/>
        </a:p>
      </dgm:t>
    </dgm:pt>
    <dgm:pt modelId="{F3AAD910-6BE0-44AF-8117-BECB216B2434}">
      <dgm:prSet custT="1"/>
      <dgm:spPr/>
      <dgm:t>
        <a:bodyPr/>
        <a:lstStyle/>
        <a:p>
          <a:r>
            <a:rPr lang="en-GB" sz="3200" dirty="0">
              <a:effectLst/>
              <a:latin typeface="Calibri" panose="020F0502020204030204" pitchFamily="34" charset="0"/>
              <a:ea typeface="Calibri" panose="020F0502020204030204" pitchFamily="34" charset="0"/>
            </a:rPr>
            <a:t>Strengthened youth leadership and youth voice</a:t>
          </a:r>
          <a:endParaRPr lang="en-US" sz="3200" dirty="0"/>
        </a:p>
      </dgm:t>
    </dgm:pt>
    <dgm:pt modelId="{368DE4BD-CBDB-4244-B260-DA5D417EA48B}" type="parTrans" cxnId="{C3576DCB-7014-4CB1-A377-C62311E33D07}">
      <dgm:prSet/>
      <dgm:spPr/>
      <dgm:t>
        <a:bodyPr/>
        <a:lstStyle/>
        <a:p>
          <a:endParaRPr lang="en-US" sz="2400"/>
        </a:p>
      </dgm:t>
    </dgm:pt>
    <dgm:pt modelId="{74C2CB51-30A3-4061-8938-4BB589A68E95}" type="sibTrans" cxnId="{C3576DCB-7014-4CB1-A377-C62311E33D07}">
      <dgm:prSet/>
      <dgm:spPr/>
      <dgm:t>
        <a:bodyPr/>
        <a:lstStyle/>
        <a:p>
          <a:endParaRPr lang="en-US" sz="2400"/>
        </a:p>
      </dgm:t>
    </dgm:pt>
    <dgm:pt modelId="{ACA0F940-6190-458D-8498-98DD2D4D5E5E}">
      <dgm:prSet custT="1"/>
      <dgm:spPr/>
      <dgm:t>
        <a:bodyPr/>
        <a:lstStyle/>
        <a:p>
          <a:r>
            <a:rPr lang="en-GB" sz="3200" dirty="0">
              <a:effectLst/>
              <a:latin typeface="Calibri" panose="020F0502020204030204" pitchFamily="34" charset="0"/>
              <a:ea typeface="Calibri" panose="020F0502020204030204" pitchFamily="34" charset="0"/>
            </a:rPr>
            <a:t>Access to a universal pan London youth work offer </a:t>
          </a:r>
        </a:p>
      </dgm:t>
    </dgm:pt>
    <dgm:pt modelId="{6298D37F-CDF7-4E8F-AADC-B659A14702BE}" type="parTrans" cxnId="{396EAF84-07ED-4076-860D-F6F281B2CB7B}">
      <dgm:prSet/>
      <dgm:spPr/>
      <dgm:t>
        <a:bodyPr/>
        <a:lstStyle/>
        <a:p>
          <a:endParaRPr lang="en-GB" sz="2400"/>
        </a:p>
      </dgm:t>
    </dgm:pt>
    <dgm:pt modelId="{47FA6733-982B-40A1-8BC7-221F635D59FE}" type="sibTrans" cxnId="{396EAF84-07ED-4076-860D-F6F281B2CB7B}">
      <dgm:prSet/>
      <dgm:spPr/>
      <dgm:t>
        <a:bodyPr/>
        <a:lstStyle/>
        <a:p>
          <a:endParaRPr lang="en-GB" sz="2400"/>
        </a:p>
      </dgm:t>
    </dgm:pt>
    <dgm:pt modelId="{B433BD52-07FE-4C12-AF18-91BDCC1E674C}" type="pres">
      <dgm:prSet presAssocID="{52A0E23C-6C87-4F96-B4E9-0CF682AC064A}" presName="linear" presStyleCnt="0">
        <dgm:presLayoutVars>
          <dgm:animLvl val="lvl"/>
          <dgm:resizeHandles val="exact"/>
        </dgm:presLayoutVars>
      </dgm:prSet>
      <dgm:spPr/>
    </dgm:pt>
    <dgm:pt modelId="{59A1D987-4A80-47BE-969B-71DB79844726}" type="pres">
      <dgm:prSet presAssocID="{ACA0F940-6190-458D-8498-98DD2D4D5E5E}" presName="parentText" presStyleLbl="node1" presStyleIdx="0" presStyleCnt="3">
        <dgm:presLayoutVars>
          <dgm:chMax val="0"/>
          <dgm:bulletEnabled val="1"/>
        </dgm:presLayoutVars>
      </dgm:prSet>
      <dgm:spPr/>
    </dgm:pt>
    <dgm:pt modelId="{7E13B054-60A6-4DA6-B5FD-A232F26771CD}" type="pres">
      <dgm:prSet presAssocID="{47FA6733-982B-40A1-8BC7-221F635D59FE}" presName="spacer" presStyleCnt="0"/>
      <dgm:spPr/>
    </dgm:pt>
    <dgm:pt modelId="{7AE40C7E-FBCD-469F-BCA6-07F756FB311C}" type="pres">
      <dgm:prSet presAssocID="{762BCB3E-B149-4EF9-A88C-E1F9741FA6F7}" presName="parentText" presStyleLbl="node1" presStyleIdx="1" presStyleCnt="3">
        <dgm:presLayoutVars>
          <dgm:chMax val="0"/>
          <dgm:bulletEnabled val="1"/>
        </dgm:presLayoutVars>
      </dgm:prSet>
      <dgm:spPr/>
    </dgm:pt>
    <dgm:pt modelId="{7B3599D9-C4E7-4419-A530-117901A4AB6D}" type="pres">
      <dgm:prSet presAssocID="{4E4F179E-575D-4E15-82A8-03263FB9B750}" presName="spacer" presStyleCnt="0"/>
      <dgm:spPr/>
    </dgm:pt>
    <dgm:pt modelId="{2BA66580-47EF-4631-845D-41FCB23145F5}" type="pres">
      <dgm:prSet presAssocID="{F3AAD910-6BE0-44AF-8117-BECB216B2434}" presName="parentText" presStyleLbl="node1" presStyleIdx="2" presStyleCnt="3">
        <dgm:presLayoutVars>
          <dgm:chMax val="0"/>
          <dgm:bulletEnabled val="1"/>
        </dgm:presLayoutVars>
      </dgm:prSet>
      <dgm:spPr/>
    </dgm:pt>
  </dgm:ptLst>
  <dgm:cxnLst>
    <dgm:cxn modelId="{5FB0E422-4CCC-4B45-99D3-9D6AD2488012}" type="presOf" srcId="{F3AAD910-6BE0-44AF-8117-BECB216B2434}" destId="{2BA66580-47EF-4631-845D-41FCB23145F5}" srcOrd="0" destOrd="0" presId="urn:microsoft.com/office/officeart/2005/8/layout/vList2"/>
    <dgm:cxn modelId="{5AEA1453-CA9D-41D9-8821-EB9DA3022BD2}" type="presOf" srcId="{ACA0F940-6190-458D-8498-98DD2D4D5E5E}" destId="{59A1D987-4A80-47BE-969B-71DB79844726}" srcOrd="0" destOrd="0" presId="urn:microsoft.com/office/officeart/2005/8/layout/vList2"/>
    <dgm:cxn modelId="{396EAF84-07ED-4076-860D-F6F281B2CB7B}" srcId="{52A0E23C-6C87-4F96-B4E9-0CF682AC064A}" destId="{ACA0F940-6190-458D-8498-98DD2D4D5E5E}" srcOrd="0" destOrd="0" parTransId="{6298D37F-CDF7-4E8F-AADC-B659A14702BE}" sibTransId="{47FA6733-982B-40A1-8BC7-221F635D59FE}"/>
    <dgm:cxn modelId="{74099291-0C13-4C4A-B404-E2E4BA5B4063}" type="presOf" srcId="{762BCB3E-B149-4EF9-A88C-E1F9741FA6F7}" destId="{7AE40C7E-FBCD-469F-BCA6-07F756FB311C}" srcOrd="0" destOrd="0" presId="urn:microsoft.com/office/officeart/2005/8/layout/vList2"/>
    <dgm:cxn modelId="{3B36FDB0-5433-475E-AEE0-08A94ED408CE}" type="presOf" srcId="{52A0E23C-6C87-4F96-B4E9-0CF682AC064A}" destId="{B433BD52-07FE-4C12-AF18-91BDCC1E674C}" srcOrd="0" destOrd="0" presId="urn:microsoft.com/office/officeart/2005/8/layout/vList2"/>
    <dgm:cxn modelId="{19279AC7-608A-4DD2-A137-CBCBD0666562}" srcId="{52A0E23C-6C87-4F96-B4E9-0CF682AC064A}" destId="{762BCB3E-B149-4EF9-A88C-E1F9741FA6F7}" srcOrd="1" destOrd="0" parTransId="{E07EBE04-618B-4BC7-AE60-DB1B5C350DD8}" sibTransId="{4E4F179E-575D-4E15-82A8-03263FB9B750}"/>
    <dgm:cxn modelId="{C3576DCB-7014-4CB1-A377-C62311E33D07}" srcId="{52A0E23C-6C87-4F96-B4E9-0CF682AC064A}" destId="{F3AAD910-6BE0-44AF-8117-BECB216B2434}" srcOrd="2" destOrd="0" parTransId="{368DE4BD-CBDB-4244-B260-DA5D417EA48B}" sibTransId="{74C2CB51-30A3-4061-8938-4BB589A68E95}"/>
    <dgm:cxn modelId="{3069B128-66C7-40AD-98C1-9081975F4FE1}" type="presParOf" srcId="{B433BD52-07FE-4C12-AF18-91BDCC1E674C}" destId="{59A1D987-4A80-47BE-969B-71DB79844726}" srcOrd="0" destOrd="0" presId="urn:microsoft.com/office/officeart/2005/8/layout/vList2"/>
    <dgm:cxn modelId="{9EBBC4EB-FCC5-4B51-881B-0ADC64D0ED65}" type="presParOf" srcId="{B433BD52-07FE-4C12-AF18-91BDCC1E674C}" destId="{7E13B054-60A6-4DA6-B5FD-A232F26771CD}" srcOrd="1" destOrd="0" presId="urn:microsoft.com/office/officeart/2005/8/layout/vList2"/>
    <dgm:cxn modelId="{021BFA9E-F05E-41D6-B195-0AE7FF9794BF}" type="presParOf" srcId="{B433BD52-07FE-4C12-AF18-91BDCC1E674C}" destId="{7AE40C7E-FBCD-469F-BCA6-07F756FB311C}" srcOrd="2" destOrd="0" presId="urn:microsoft.com/office/officeart/2005/8/layout/vList2"/>
    <dgm:cxn modelId="{295402FE-1D24-448B-B976-76D56553A241}" type="presParOf" srcId="{B433BD52-07FE-4C12-AF18-91BDCC1E674C}" destId="{7B3599D9-C4E7-4419-A530-117901A4AB6D}" srcOrd="3" destOrd="0" presId="urn:microsoft.com/office/officeart/2005/8/layout/vList2"/>
    <dgm:cxn modelId="{DDCB0786-B2D1-4C79-93A6-0F11137452F1}" type="presParOf" srcId="{B433BD52-07FE-4C12-AF18-91BDCC1E674C}" destId="{2BA66580-47EF-4631-845D-41FCB23145F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8DB90F-D1D3-4489-9E75-1B44BF820E92}"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C0B06471-10DB-4D9D-B13B-1B1655E90F93}">
      <dgm:prSet/>
      <dgm:spPr/>
      <dgm:t>
        <a:bodyPr/>
        <a:lstStyle/>
        <a:p>
          <a:r>
            <a:rPr lang="en-GB" dirty="0"/>
            <a:t>London Councils has set up a pan-London network of youth service leads who have been helping to oversee this work.    </a:t>
          </a:r>
          <a:endParaRPr lang="en-US" dirty="0"/>
        </a:p>
      </dgm:t>
    </dgm:pt>
    <dgm:pt modelId="{CE652F66-A888-433A-A923-CC29BE3B8CDA}" type="parTrans" cxnId="{B11C3E38-45A8-4273-A9B9-A583D0B7167C}">
      <dgm:prSet/>
      <dgm:spPr/>
      <dgm:t>
        <a:bodyPr/>
        <a:lstStyle/>
        <a:p>
          <a:endParaRPr lang="en-US"/>
        </a:p>
      </dgm:t>
    </dgm:pt>
    <dgm:pt modelId="{81318159-7F55-40B4-8C45-22FCC9BCF9F1}" type="sibTrans" cxnId="{B11C3E38-45A8-4273-A9B9-A583D0B7167C}">
      <dgm:prSet/>
      <dgm:spPr/>
      <dgm:t>
        <a:bodyPr/>
        <a:lstStyle/>
        <a:p>
          <a:endParaRPr lang="en-US"/>
        </a:p>
      </dgm:t>
    </dgm:pt>
    <dgm:pt modelId="{87E087D0-AC3C-4792-B2BB-2F3E3A2A4A03}">
      <dgm:prSet/>
      <dgm:spPr/>
      <dgm:t>
        <a:bodyPr/>
        <a:lstStyle/>
        <a:p>
          <a:r>
            <a:rPr lang="en-GB" dirty="0"/>
            <a:t>Sub-regional groups are exploring local models of youth service delivery and key issues that could be taken forward as a Pan London Offer</a:t>
          </a:r>
        </a:p>
        <a:p>
          <a:r>
            <a:rPr lang="en-GB" dirty="0"/>
            <a:t>  </a:t>
          </a:r>
          <a:endParaRPr lang="en-US" dirty="0"/>
        </a:p>
      </dgm:t>
    </dgm:pt>
    <dgm:pt modelId="{03909147-837B-45AF-B291-281E346B0C09}" type="parTrans" cxnId="{1C790D9D-D90E-4FB7-9452-6FE18FC3C3B3}">
      <dgm:prSet/>
      <dgm:spPr/>
      <dgm:t>
        <a:bodyPr/>
        <a:lstStyle/>
        <a:p>
          <a:endParaRPr lang="en-US"/>
        </a:p>
      </dgm:t>
    </dgm:pt>
    <dgm:pt modelId="{98FF3120-825C-49D2-8898-50AC078FDDFC}" type="sibTrans" cxnId="{1C790D9D-D90E-4FB7-9452-6FE18FC3C3B3}">
      <dgm:prSet/>
      <dgm:spPr/>
      <dgm:t>
        <a:bodyPr/>
        <a:lstStyle/>
        <a:p>
          <a:endParaRPr lang="en-US"/>
        </a:p>
      </dgm:t>
    </dgm:pt>
    <dgm:pt modelId="{3C045053-6AC5-4AD8-BE15-7A2FDF1D79A9}">
      <dgm:prSet/>
      <dgm:spPr/>
      <dgm:t>
        <a:bodyPr/>
        <a:lstStyle/>
        <a:p>
          <a:endParaRPr lang="en-US" dirty="0"/>
        </a:p>
      </dgm:t>
    </dgm:pt>
    <dgm:pt modelId="{4BFFF589-43CC-48E7-9E31-6C7AD0EAEB49}" type="parTrans" cxnId="{85353220-E64B-4E76-AE19-66D5EA9FA92F}">
      <dgm:prSet/>
      <dgm:spPr/>
      <dgm:t>
        <a:bodyPr/>
        <a:lstStyle/>
        <a:p>
          <a:endParaRPr lang="en-US"/>
        </a:p>
      </dgm:t>
    </dgm:pt>
    <dgm:pt modelId="{54FAC7C1-05A3-4A2F-9BA4-65431B92B781}" type="sibTrans" cxnId="{85353220-E64B-4E76-AE19-66D5EA9FA92F}">
      <dgm:prSet/>
      <dgm:spPr/>
      <dgm:t>
        <a:bodyPr/>
        <a:lstStyle/>
        <a:p>
          <a:endParaRPr lang="en-US"/>
        </a:p>
      </dgm:t>
    </dgm:pt>
    <dgm:pt modelId="{C0A954A0-CC5B-4ABA-B763-9F62ED42626C}">
      <dgm:prSet/>
      <dgm:spPr/>
      <dgm:t>
        <a:bodyPr/>
        <a:lstStyle/>
        <a:p>
          <a:r>
            <a:rPr lang="en-GB" dirty="0"/>
            <a:t>The idea for a Pan London Youth Offer flows from the London Recovery Programme and the development of a Care Leaver Compact through a partnership involving the GLA and London’s boroughs</a:t>
          </a:r>
        </a:p>
      </dgm:t>
    </dgm:pt>
    <dgm:pt modelId="{6A94728F-37E2-4010-9A1E-242AF2F6FE65}" type="parTrans" cxnId="{6380D3B1-87FD-4BEE-A6CA-DAF8F7BEB995}">
      <dgm:prSet/>
      <dgm:spPr/>
      <dgm:t>
        <a:bodyPr/>
        <a:lstStyle/>
        <a:p>
          <a:endParaRPr lang="en-GB"/>
        </a:p>
      </dgm:t>
    </dgm:pt>
    <dgm:pt modelId="{49D5C7E1-5113-4730-A5D5-5F7BD4665E4B}" type="sibTrans" cxnId="{6380D3B1-87FD-4BEE-A6CA-DAF8F7BEB995}">
      <dgm:prSet/>
      <dgm:spPr/>
      <dgm:t>
        <a:bodyPr/>
        <a:lstStyle/>
        <a:p>
          <a:endParaRPr lang="en-GB"/>
        </a:p>
      </dgm:t>
    </dgm:pt>
    <dgm:pt modelId="{BDBAD39D-476B-44F8-9574-E840F6DE314C}" type="pres">
      <dgm:prSet presAssocID="{5F8DB90F-D1D3-4489-9E75-1B44BF820E92}" presName="vert0" presStyleCnt="0">
        <dgm:presLayoutVars>
          <dgm:dir/>
          <dgm:animOne val="branch"/>
          <dgm:animLvl val="lvl"/>
        </dgm:presLayoutVars>
      </dgm:prSet>
      <dgm:spPr/>
    </dgm:pt>
    <dgm:pt modelId="{23303C91-A3E1-4DC3-82B5-CC89DAC57DAC}" type="pres">
      <dgm:prSet presAssocID="{C0A954A0-CC5B-4ABA-B763-9F62ED42626C}" presName="thickLine" presStyleLbl="alignNode1" presStyleIdx="0" presStyleCnt="4"/>
      <dgm:spPr/>
    </dgm:pt>
    <dgm:pt modelId="{25C898D6-E844-4828-8381-E4B8AA43899B}" type="pres">
      <dgm:prSet presAssocID="{C0A954A0-CC5B-4ABA-B763-9F62ED42626C}" presName="horz1" presStyleCnt="0"/>
      <dgm:spPr/>
    </dgm:pt>
    <dgm:pt modelId="{A24B3526-E705-438C-A7E0-06300E396A78}" type="pres">
      <dgm:prSet presAssocID="{C0A954A0-CC5B-4ABA-B763-9F62ED42626C}" presName="tx1" presStyleLbl="revTx" presStyleIdx="0" presStyleCnt="4"/>
      <dgm:spPr/>
    </dgm:pt>
    <dgm:pt modelId="{6D2780FE-3416-4572-9ADA-735D030E0869}" type="pres">
      <dgm:prSet presAssocID="{C0A954A0-CC5B-4ABA-B763-9F62ED42626C}" presName="vert1" presStyleCnt="0"/>
      <dgm:spPr/>
    </dgm:pt>
    <dgm:pt modelId="{59048362-B0FF-42B3-8B28-2F7285BE1F16}" type="pres">
      <dgm:prSet presAssocID="{C0B06471-10DB-4D9D-B13B-1B1655E90F93}" presName="thickLine" presStyleLbl="alignNode1" presStyleIdx="1" presStyleCnt="4"/>
      <dgm:spPr/>
    </dgm:pt>
    <dgm:pt modelId="{E62812BF-D322-4A23-B17A-4929600C4FB5}" type="pres">
      <dgm:prSet presAssocID="{C0B06471-10DB-4D9D-B13B-1B1655E90F93}" presName="horz1" presStyleCnt="0"/>
      <dgm:spPr/>
    </dgm:pt>
    <dgm:pt modelId="{28441F8D-A42A-44E4-8D93-B3A38FB4B2F9}" type="pres">
      <dgm:prSet presAssocID="{C0B06471-10DB-4D9D-B13B-1B1655E90F93}" presName="tx1" presStyleLbl="revTx" presStyleIdx="1" presStyleCnt="4"/>
      <dgm:spPr/>
    </dgm:pt>
    <dgm:pt modelId="{12DD6F27-0B80-498D-A4BB-B959A18A07E0}" type="pres">
      <dgm:prSet presAssocID="{C0B06471-10DB-4D9D-B13B-1B1655E90F93}" presName="vert1" presStyleCnt="0"/>
      <dgm:spPr/>
    </dgm:pt>
    <dgm:pt modelId="{E954C2D9-E935-4343-8D04-066F2E3858C8}" type="pres">
      <dgm:prSet presAssocID="{87E087D0-AC3C-4792-B2BB-2F3E3A2A4A03}" presName="thickLine" presStyleLbl="alignNode1" presStyleIdx="2" presStyleCnt="4"/>
      <dgm:spPr/>
    </dgm:pt>
    <dgm:pt modelId="{00ACC069-060B-4CEA-9DA6-C3EF49E8A0BE}" type="pres">
      <dgm:prSet presAssocID="{87E087D0-AC3C-4792-B2BB-2F3E3A2A4A03}" presName="horz1" presStyleCnt="0"/>
      <dgm:spPr/>
    </dgm:pt>
    <dgm:pt modelId="{10D640E4-381C-49E2-BB5E-0679D7C7C7CC}" type="pres">
      <dgm:prSet presAssocID="{87E087D0-AC3C-4792-B2BB-2F3E3A2A4A03}" presName="tx1" presStyleLbl="revTx" presStyleIdx="2" presStyleCnt="4"/>
      <dgm:spPr/>
    </dgm:pt>
    <dgm:pt modelId="{05CD8BAC-CBD6-4358-9CE3-7ADCD3E68C25}" type="pres">
      <dgm:prSet presAssocID="{87E087D0-AC3C-4792-B2BB-2F3E3A2A4A03}" presName="vert1" presStyleCnt="0"/>
      <dgm:spPr/>
    </dgm:pt>
    <dgm:pt modelId="{76A0B0ED-5027-4021-B53B-2252E55BC3D6}" type="pres">
      <dgm:prSet presAssocID="{3C045053-6AC5-4AD8-BE15-7A2FDF1D79A9}" presName="thickLine" presStyleLbl="alignNode1" presStyleIdx="3" presStyleCnt="4"/>
      <dgm:spPr/>
    </dgm:pt>
    <dgm:pt modelId="{E52C9DF8-2B4F-47BC-8A3F-21E527D7C504}" type="pres">
      <dgm:prSet presAssocID="{3C045053-6AC5-4AD8-BE15-7A2FDF1D79A9}" presName="horz1" presStyleCnt="0"/>
      <dgm:spPr/>
    </dgm:pt>
    <dgm:pt modelId="{66E2F1A4-CEAC-4772-9546-0D97B50D6F24}" type="pres">
      <dgm:prSet presAssocID="{3C045053-6AC5-4AD8-BE15-7A2FDF1D79A9}" presName="tx1" presStyleLbl="revTx" presStyleIdx="3" presStyleCnt="4"/>
      <dgm:spPr/>
    </dgm:pt>
    <dgm:pt modelId="{F66542D3-E879-4195-8C0E-8D6E60CC648D}" type="pres">
      <dgm:prSet presAssocID="{3C045053-6AC5-4AD8-BE15-7A2FDF1D79A9}" presName="vert1" presStyleCnt="0"/>
      <dgm:spPr/>
    </dgm:pt>
  </dgm:ptLst>
  <dgm:cxnLst>
    <dgm:cxn modelId="{670BFF00-AB34-4AFF-912A-5A1F23DDF151}" type="presOf" srcId="{3C045053-6AC5-4AD8-BE15-7A2FDF1D79A9}" destId="{66E2F1A4-CEAC-4772-9546-0D97B50D6F24}" srcOrd="0" destOrd="0" presId="urn:microsoft.com/office/officeart/2008/layout/LinedList"/>
    <dgm:cxn modelId="{85353220-E64B-4E76-AE19-66D5EA9FA92F}" srcId="{5F8DB90F-D1D3-4489-9E75-1B44BF820E92}" destId="{3C045053-6AC5-4AD8-BE15-7A2FDF1D79A9}" srcOrd="3" destOrd="0" parTransId="{4BFFF589-43CC-48E7-9E31-6C7AD0EAEB49}" sibTransId="{54FAC7C1-05A3-4A2F-9BA4-65431B92B781}"/>
    <dgm:cxn modelId="{6220332E-D55E-47FE-9CE6-49E7C8147CC6}" type="presOf" srcId="{C0B06471-10DB-4D9D-B13B-1B1655E90F93}" destId="{28441F8D-A42A-44E4-8D93-B3A38FB4B2F9}" srcOrd="0" destOrd="0" presId="urn:microsoft.com/office/officeart/2008/layout/LinedList"/>
    <dgm:cxn modelId="{B11C3E38-45A8-4273-A9B9-A583D0B7167C}" srcId="{5F8DB90F-D1D3-4489-9E75-1B44BF820E92}" destId="{C0B06471-10DB-4D9D-B13B-1B1655E90F93}" srcOrd="1" destOrd="0" parTransId="{CE652F66-A888-433A-A923-CC29BE3B8CDA}" sibTransId="{81318159-7F55-40B4-8C45-22FCC9BCF9F1}"/>
    <dgm:cxn modelId="{57082747-82C7-46DD-AA44-7390D6CE5D3E}" type="presOf" srcId="{87E087D0-AC3C-4792-B2BB-2F3E3A2A4A03}" destId="{10D640E4-381C-49E2-BB5E-0679D7C7C7CC}" srcOrd="0" destOrd="0" presId="urn:microsoft.com/office/officeart/2008/layout/LinedList"/>
    <dgm:cxn modelId="{1C790D9D-D90E-4FB7-9452-6FE18FC3C3B3}" srcId="{5F8DB90F-D1D3-4489-9E75-1B44BF820E92}" destId="{87E087D0-AC3C-4792-B2BB-2F3E3A2A4A03}" srcOrd="2" destOrd="0" parTransId="{03909147-837B-45AF-B291-281E346B0C09}" sibTransId="{98FF3120-825C-49D2-8898-50AC078FDDFC}"/>
    <dgm:cxn modelId="{C218BDA9-2A4A-42C5-83EB-041A13661DBB}" type="presOf" srcId="{C0A954A0-CC5B-4ABA-B763-9F62ED42626C}" destId="{A24B3526-E705-438C-A7E0-06300E396A78}" srcOrd="0" destOrd="0" presId="urn:microsoft.com/office/officeart/2008/layout/LinedList"/>
    <dgm:cxn modelId="{6380D3B1-87FD-4BEE-A6CA-DAF8F7BEB995}" srcId="{5F8DB90F-D1D3-4489-9E75-1B44BF820E92}" destId="{C0A954A0-CC5B-4ABA-B763-9F62ED42626C}" srcOrd="0" destOrd="0" parTransId="{6A94728F-37E2-4010-9A1E-242AF2F6FE65}" sibTransId="{49D5C7E1-5113-4730-A5D5-5F7BD4665E4B}"/>
    <dgm:cxn modelId="{ED9654B8-9F3B-4785-AA22-004A504A3535}" type="presOf" srcId="{5F8DB90F-D1D3-4489-9E75-1B44BF820E92}" destId="{BDBAD39D-476B-44F8-9574-E840F6DE314C}" srcOrd="0" destOrd="0" presId="urn:microsoft.com/office/officeart/2008/layout/LinedList"/>
    <dgm:cxn modelId="{79F3D016-6A3C-4186-9CCD-7D524F4F0152}" type="presParOf" srcId="{BDBAD39D-476B-44F8-9574-E840F6DE314C}" destId="{23303C91-A3E1-4DC3-82B5-CC89DAC57DAC}" srcOrd="0" destOrd="0" presId="urn:microsoft.com/office/officeart/2008/layout/LinedList"/>
    <dgm:cxn modelId="{F3A830B6-E512-413B-B47E-AC0D1C9BD34F}" type="presParOf" srcId="{BDBAD39D-476B-44F8-9574-E840F6DE314C}" destId="{25C898D6-E844-4828-8381-E4B8AA43899B}" srcOrd="1" destOrd="0" presId="urn:microsoft.com/office/officeart/2008/layout/LinedList"/>
    <dgm:cxn modelId="{ED9EBE1F-A91C-49D6-A18E-F34433078980}" type="presParOf" srcId="{25C898D6-E844-4828-8381-E4B8AA43899B}" destId="{A24B3526-E705-438C-A7E0-06300E396A78}" srcOrd="0" destOrd="0" presId="urn:microsoft.com/office/officeart/2008/layout/LinedList"/>
    <dgm:cxn modelId="{B140D0A3-CB0B-4490-8E33-539F11F81017}" type="presParOf" srcId="{25C898D6-E844-4828-8381-E4B8AA43899B}" destId="{6D2780FE-3416-4572-9ADA-735D030E0869}" srcOrd="1" destOrd="0" presId="urn:microsoft.com/office/officeart/2008/layout/LinedList"/>
    <dgm:cxn modelId="{BB74D95C-6A47-45E8-A741-CB68547D1EE2}" type="presParOf" srcId="{BDBAD39D-476B-44F8-9574-E840F6DE314C}" destId="{59048362-B0FF-42B3-8B28-2F7285BE1F16}" srcOrd="2" destOrd="0" presId="urn:microsoft.com/office/officeart/2008/layout/LinedList"/>
    <dgm:cxn modelId="{12D974E5-B28B-4443-9445-3BED0CB908F4}" type="presParOf" srcId="{BDBAD39D-476B-44F8-9574-E840F6DE314C}" destId="{E62812BF-D322-4A23-B17A-4929600C4FB5}" srcOrd="3" destOrd="0" presId="urn:microsoft.com/office/officeart/2008/layout/LinedList"/>
    <dgm:cxn modelId="{B7134433-67FE-4D41-857A-627DBB85EA3A}" type="presParOf" srcId="{E62812BF-D322-4A23-B17A-4929600C4FB5}" destId="{28441F8D-A42A-44E4-8D93-B3A38FB4B2F9}" srcOrd="0" destOrd="0" presId="urn:microsoft.com/office/officeart/2008/layout/LinedList"/>
    <dgm:cxn modelId="{9F547FFD-DE3F-41DB-ADDD-F5FED7C1A4F2}" type="presParOf" srcId="{E62812BF-D322-4A23-B17A-4929600C4FB5}" destId="{12DD6F27-0B80-498D-A4BB-B959A18A07E0}" srcOrd="1" destOrd="0" presId="urn:microsoft.com/office/officeart/2008/layout/LinedList"/>
    <dgm:cxn modelId="{4260AE73-976A-4265-85F3-E9E26668A2AF}" type="presParOf" srcId="{BDBAD39D-476B-44F8-9574-E840F6DE314C}" destId="{E954C2D9-E935-4343-8D04-066F2E3858C8}" srcOrd="4" destOrd="0" presId="urn:microsoft.com/office/officeart/2008/layout/LinedList"/>
    <dgm:cxn modelId="{8F86C86D-D21B-4476-B08C-A9408911171C}" type="presParOf" srcId="{BDBAD39D-476B-44F8-9574-E840F6DE314C}" destId="{00ACC069-060B-4CEA-9DA6-C3EF49E8A0BE}" srcOrd="5" destOrd="0" presId="urn:microsoft.com/office/officeart/2008/layout/LinedList"/>
    <dgm:cxn modelId="{1A982431-E487-4D1F-8B7F-71A91AF864E2}" type="presParOf" srcId="{00ACC069-060B-4CEA-9DA6-C3EF49E8A0BE}" destId="{10D640E4-381C-49E2-BB5E-0679D7C7C7CC}" srcOrd="0" destOrd="0" presId="urn:microsoft.com/office/officeart/2008/layout/LinedList"/>
    <dgm:cxn modelId="{0D8C954F-EEA6-4B7B-9502-0BCD976124C7}" type="presParOf" srcId="{00ACC069-060B-4CEA-9DA6-C3EF49E8A0BE}" destId="{05CD8BAC-CBD6-4358-9CE3-7ADCD3E68C25}" srcOrd="1" destOrd="0" presId="urn:microsoft.com/office/officeart/2008/layout/LinedList"/>
    <dgm:cxn modelId="{50703B12-DB4D-4751-94D5-50E43DDF2918}" type="presParOf" srcId="{BDBAD39D-476B-44F8-9574-E840F6DE314C}" destId="{76A0B0ED-5027-4021-B53B-2252E55BC3D6}" srcOrd="6" destOrd="0" presId="urn:microsoft.com/office/officeart/2008/layout/LinedList"/>
    <dgm:cxn modelId="{06FB06A4-9F5E-4311-942D-9165058EA9F6}" type="presParOf" srcId="{BDBAD39D-476B-44F8-9574-E840F6DE314C}" destId="{E52C9DF8-2B4F-47BC-8A3F-21E527D7C504}" srcOrd="7" destOrd="0" presId="urn:microsoft.com/office/officeart/2008/layout/LinedList"/>
    <dgm:cxn modelId="{5B34C090-19D7-4723-BF7A-D4180F3F3C82}" type="presParOf" srcId="{E52C9DF8-2B4F-47BC-8A3F-21E527D7C504}" destId="{66E2F1A4-CEAC-4772-9546-0D97B50D6F24}" srcOrd="0" destOrd="0" presId="urn:microsoft.com/office/officeart/2008/layout/LinedList"/>
    <dgm:cxn modelId="{0AC70E12-5CE4-4F3F-84E6-9FD84A1B6E4F}" type="presParOf" srcId="{E52C9DF8-2B4F-47BC-8A3F-21E527D7C504}" destId="{F66542D3-E879-4195-8C0E-8D6E60CC64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2C3019-8BA2-4D84-A79F-7B64363D4612}" type="doc">
      <dgm:prSet loTypeId="urn:microsoft.com/office/officeart/2016/7/layout/BasicTimeline" loCatId="process" qsTypeId="urn:microsoft.com/office/officeart/2005/8/quickstyle/simple1" qsCatId="simple" csTypeId="urn:microsoft.com/office/officeart/2005/8/colors/accent2_3" csCatId="accent2" phldr="1"/>
      <dgm:spPr/>
      <dgm:t>
        <a:bodyPr/>
        <a:lstStyle/>
        <a:p>
          <a:endParaRPr lang="en-US"/>
        </a:p>
      </dgm:t>
    </dgm:pt>
    <dgm:pt modelId="{9B2D2AE2-B095-4D00-8A45-4F4F4B47B698}">
      <dgm:prSet custT="1"/>
      <dgm:spPr/>
      <dgm:t>
        <a:bodyPr/>
        <a:lstStyle/>
        <a:p>
          <a:pPr algn="ctr">
            <a:defRPr b="1"/>
          </a:pPr>
          <a:r>
            <a:rPr lang="en-US" sz="1800" dirty="0"/>
            <a:t>June–July 2022</a:t>
          </a:r>
        </a:p>
      </dgm:t>
    </dgm:pt>
    <dgm:pt modelId="{33E1B5EE-9848-46D8-802C-EAC50BD29258}" type="parTrans" cxnId="{D8FCAC08-92BD-4101-8C0B-0A56CC807E01}">
      <dgm:prSet/>
      <dgm:spPr/>
      <dgm:t>
        <a:bodyPr/>
        <a:lstStyle/>
        <a:p>
          <a:pPr algn="ctr"/>
          <a:endParaRPr lang="en-US" sz="1800"/>
        </a:p>
      </dgm:t>
    </dgm:pt>
    <dgm:pt modelId="{8F70D657-58E2-4062-BC76-1A38588421F6}" type="sibTrans" cxnId="{D8FCAC08-92BD-4101-8C0B-0A56CC807E01}">
      <dgm:prSet/>
      <dgm:spPr/>
      <dgm:t>
        <a:bodyPr/>
        <a:lstStyle/>
        <a:p>
          <a:pPr algn="ctr"/>
          <a:endParaRPr lang="en-US" sz="1800"/>
        </a:p>
      </dgm:t>
    </dgm:pt>
    <dgm:pt modelId="{3EDC96E6-B44C-4037-A4E3-2BBC0EAEF5C6}">
      <dgm:prSet custT="1"/>
      <dgm:spPr/>
      <dgm:t>
        <a:bodyPr/>
        <a:lstStyle/>
        <a:p>
          <a:pPr algn="ctr"/>
          <a:r>
            <a:rPr lang="en-US" sz="1800" dirty="0"/>
            <a:t>Meeting of subregional groups to discuss local models &amp; key issues</a:t>
          </a:r>
        </a:p>
      </dgm:t>
    </dgm:pt>
    <dgm:pt modelId="{2ECBCAA3-6841-4E3A-828A-F9E77265C5DD}" type="parTrans" cxnId="{D8242F09-E61D-45D1-93F7-8A4F08E3509B}">
      <dgm:prSet/>
      <dgm:spPr/>
      <dgm:t>
        <a:bodyPr/>
        <a:lstStyle/>
        <a:p>
          <a:pPr algn="ctr"/>
          <a:endParaRPr lang="en-US" sz="1800"/>
        </a:p>
      </dgm:t>
    </dgm:pt>
    <dgm:pt modelId="{7C5798CD-68A0-49FC-9D0A-B9559BE4A923}" type="sibTrans" cxnId="{D8242F09-E61D-45D1-93F7-8A4F08E3509B}">
      <dgm:prSet/>
      <dgm:spPr/>
      <dgm:t>
        <a:bodyPr/>
        <a:lstStyle/>
        <a:p>
          <a:pPr algn="ctr"/>
          <a:endParaRPr lang="en-US" sz="1800"/>
        </a:p>
      </dgm:t>
    </dgm:pt>
    <dgm:pt modelId="{61C096E6-E74A-469C-8627-D80B669FCDE6}">
      <dgm:prSet custT="1"/>
      <dgm:spPr/>
      <dgm:t>
        <a:bodyPr/>
        <a:lstStyle/>
        <a:p>
          <a:pPr algn="ctr"/>
          <a:r>
            <a:rPr lang="en-US" sz="1800" i="0" u="none" dirty="0">
              <a:latin typeface="+mn-lt"/>
              <a:ea typeface="+mn-ea"/>
              <a:cs typeface="+mn-cs"/>
            </a:rPr>
            <a:t>Complete survey</a:t>
          </a:r>
        </a:p>
        <a:p>
          <a:pPr algn="ctr"/>
          <a:r>
            <a:rPr lang="en-US" sz="1800" i="1" dirty="0">
              <a:latin typeface="+mn-lt"/>
              <a:ea typeface="+mn-ea"/>
              <a:cs typeface="+mn-cs"/>
            </a:rPr>
            <a:t>Events: Policy updates (6 Sept) &amp; Local Youth Partnerships (date tbc)</a:t>
          </a:r>
          <a:endParaRPr lang="en-US" sz="1800" dirty="0"/>
        </a:p>
      </dgm:t>
    </dgm:pt>
    <dgm:pt modelId="{8A5AD815-BD7C-4A8D-B58B-9FBC857203DA}" type="parTrans" cxnId="{FC33C33D-9059-43EA-A11B-7E1B99322774}">
      <dgm:prSet/>
      <dgm:spPr/>
      <dgm:t>
        <a:bodyPr/>
        <a:lstStyle/>
        <a:p>
          <a:pPr algn="ctr"/>
          <a:endParaRPr lang="en-US" sz="1800"/>
        </a:p>
      </dgm:t>
    </dgm:pt>
    <dgm:pt modelId="{051AAFAA-B3F4-4DF6-B96F-6723CDAB0407}" type="sibTrans" cxnId="{FC33C33D-9059-43EA-A11B-7E1B99322774}">
      <dgm:prSet/>
      <dgm:spPr/>
      <dgm:t>
        <a:bodyPr/>
        <a:lstStyle/>
        <a:p>
          <a:pPr algn="ctr"/>
          <a:endParaRPr lang="en-US" sz="1800"/>
        </a:p>
      </dgm:t>
    </dgm:pt>
    <dgm:pt modelId="{7354EA97-6E71-43B7-B081-9A14BBA58005}">
      <dgm:prSet custT="1"/>
      <dgm:spPr/>
      <dgm:t>
        <a:bodyPr/>
        <a:lstStyle/>
        <a:p>
          <a:pPr algn="ctr"/>
          <a:r>
            <a:rPr lang="en-US" sz="1800" i="1" kern="1200" dirty="0">
              <a:latin typeface="+mn-lt"/>
              <a:ea typeface="+mn-ea"/>
              <a:cs typeface="+mn-cs"/>
            </a:rPr>
            <a:t>Publication of action plan</a:t>
          </a:r>
        </a:p>
      </dgm:t>
    </dgm:pt>
    <dgm:pt modelId="{41746531-41BD-4DAC-9822-A7447FCC954E}" type="parTrans" cxnId="{CEFC9598-2A80-49D3-A9F0-737628E46ED6}">
      <dgm:prSet/>
      <dgm:spPr/>
      <dgm:t>
        <a:bodyPr/>
        <a:lstStyle/>
        <a:p>
          <a:pPr algn="ctr"/>
          <a:endParaRPr lang="en-GB" sz="1800"/>
        </a:p>
      </dgm:t>
    </dgm:pt>
    <dgm:pt modelId="{4DFC58C6-7804-45C8-8D57-6705E933FDB4}" type="sibTrans" cxnId="{CEFC9598-2A80-49D3-A9F0-737628E46ED6}">
      <dgm:prSet/>
      <dgm:spPr/>
      <dgm:t>
        <a:bodyPr/>
        <a:lstStyle/>
        <a:p>
          <a:pPr algn="ctr"/>
          <a:endParaRPr lang="en-GB" sz="1800"/>
        </a:p>
      </dgm:t>
    </dgm:pt>
    <dgm:pt modelId="{62970513-0D41-49F1-AED2-B3A47005F370}">
      <dgm:prSet custT="1"/>
      <dgm:spPr/>
      <dgm:t>
        <a:bodyPr/>
        <a:lstStyle/>
        <a:p>
          <a:pPr algn="ctr">
            <a:defRPr b="1"/>
          </a:pPr>
          <a:r>
            <a:rPr lang="en-US" sz="1800" b="1" kern="1200" dirty="0">
              <a:latin typeface="Calibri" panose="020F0502020204030204"/>
              <a:ea typeface="+mn-ea"/>
              <a:cs typeface="+mn-cs"/>
            </a:rPr>
            <a:t>Aug 2022</a:t>
          </a:r>
        </a:p>
      </dgm:t>
    </dgm:pt>
    <dgm:pt modelId="{EB0B7680-5CEE-436C-B9A5-24EF2CA2CD1E}" type="parTrans" cxnId="{72D331BC-25D9-46DD-B23D-B65271083B8A}">
      <dgm:prSet/>
      <dgm:spPr/>
      <dgm:t>
        <a:bodyPr/>
        <a:lstStyle/>
        <a:p>
          <a:pPr algn="ctr"/>
          <a:endParaRPr lang="en-GB" sz="1800"/>
        </a:p>
      </dgm:t>
    </dgm:pt>
    <dgm:pt modelId="{3E90D806-1D73-4494-B83F-052931112F08}" type="sibTrans" cxnId="{72D331BC-25D9-46DD-B23D-B65271083B8A}">
      <dgm:prSet/>
      <dgm:spPr/>
      <dgm:t>
        <a:bodyPr/>
        <a:lstStyle/>
        <a:p>
          <a:pPr algn="ctr"/>
          <a:endParaRPr lang="en-GB" sz="1800"/>
        </a:p>
      </dgm:t>
    </dgm:pt>
    <dgm:pt modelId="{2B48AE16-C7E7-4DAD-9E43-FA707309005F}">
      <dgm:prSet custT="1"/>
      <dgm:spPr/>
      <dgm:t>
        <a:bodyPr/>
        <a:lstStyle/>
        <a:p>
          <a:pPr algn="ctr"/>
          <a:r>
            <a:rPr lang="en-US" sz="1800" i="0" dirty="0"/>
            <a:t>Launch survey (deadline: mid Sept)</a:t>
          </a:r>
        </a:p>
      </dgm:t>
    </dgm:pt>
    <dgm:pt modelId="{344EBAAD-A330-43E3-9A15-C2C0FA404E98}" type="parTrans" cxnId="{938E10A4-2243-466E-B896-0C258E7656C5}">
      <dgm:prSet/>
      <dgm:spPr/>
      <dgm:t>
        <a:bodyPr/>
        <a:lstStyle/>
        <a:p>
          <a:pPr algn="ctr"/>
          <a:endParaRPr lang="en-GB" sz="1800"/>
        </a:p>
      </dgm:t>
    </dgm:pt>
    <dgm:pt modelId="{61412F71-2A57-406C-B9BD-7C052482B37B}" type="sibTrans" cxnId="{938E10A4-2243-466E-B896-0C258E7656C5}">
      <dgm:prSet/>
      <dgm:spPr/>
      <dgm:t>
        <a:bodyPr/>
        <a:lstStyle/>
        <a:p>
          <a:pPr algn="ctr"/>
          <a:endParaRPr lang="en-GB" sz="1800"/>
        </a:p>
      </dgm:t>
    </dgm:pt>
    <dgm:pt modelId="{62292AE0-103D-4977-B883-DEC002546704}">
      <dgm:prSet custT="1"/>
      <dgm:spPr/>
      <dgm:t>
        <a:bodyPr/>
        <a:lstStyle/>
        <a:p>
          <a:pPr algn="ctr"/>
          <a:r>
            <a:rPr lang="en-US" sz="1800" kern="1200" dirty="0"/>
            <a:t>Co-develop action plan with CYP</a:t>
          </a:r>
          <a:endParaRPr lang="en-US" sz="1800" dirty="0">
            <a:latin typeface="+mn-lt"/>
          </a:endParaRPr>
        </a:p>
      </dgm:t>
    </dgm:pt>
    <dgm:pt modelId="{FA835BB9-9FA4-42CF-8F41-EA999D60B416}" type="parTrans" cxnId="{0E42F6CA-6D2D-4EAF-864A-B1BD5E1774C7}">
      <dgm:prSet/>
      <dgm:spPr/>
      <dgm:t>
        <a:bodyPr/>
        <a:lstStyle/>
        <a:p>
          <a:pPr algn="ctr"/>
          <a:endParaRPr lang="en-GB" sz="1800"/>
        </a:p>
      </dgm:t>
    </dgm:pt>
    <dgm:pt modelId="{A588A07E-E7EC-46C8-8D4E-E0322D76EB31}" type="sibTrans" cxnId="{0E42F6CA-6D2D-4EAF-864A-B1BD5E1774C7}">
      <dgm:prSet/>
      <dgm:spPr/>
      <dgm:t>
        <a:bodyPr/>
        <a:lstStyle/>
        <a:p>
          <a:pPr algn="ctr"/>
          <a:endParaRPr lang="en-GB" sz="1800"/>
        </a:p>
      </dgm:t>
    </dgm:pt>
    <dgm:pt modelId="{3F265FFE-D27C-4EAC-BEDD-A8C4424A31BB}">
      <dgm:prSet custT="1"/>
      <dgm:spPr/>
      <dgm:t>
        <a:bodyPr/>
        <a:lstStyle/>
        <a:p>
          <a:pPr algn="ctr"/>
          <a:r>
            <a:rPr lang="en-GB" sz="1800" noProof="0" dirty="0"/>
            <a:t>Analyse</a:t>
          </a:r>
          <a:r>
            <a:rPr lang="en-US" sz="1800" dirty="0"/>
            <a:t> survey findings, outline London offer, identify themes for action plan</a:t>
          </a:r>
          <a:endParaRPr lang="en-US" sz="1800" i="1" dirty="0">
            <a:latin typeface="+mn-lt"/>
          </a:endParaRPr>
        </a:p>
      </dgm:t>
    </dgm:pt>
    <dgm:pt modelId="{99E0318C-7032-4CAD-95DB-5910D4B0008A}" type="parTrans" cxnId="{D056EA81-599C-4270-B3E6-E14A56244354}">
      <dgm:prSet/>
      <dgm:spPr/>
      <dgm:t>
        <a:bodyPr/>
        <a:lstStyle/>
        <a:p>
          <a:pPr algn="ctr"/>
          <a:endParaRPr lang="en-GB" sz="1800"/>
        </a:p>
      </dgm:t>
    </dgm:pt>
    <dgm:pt modelId="{602A4C79-8DEC-45B9-91CE-A44CDF2A2A0C}" type="sibTrans" cxnId="{D056EA81-599C-4270-B3E6-E14A56244354}">
      <dgm:prSet/>
      <dgm:spPr/>
      <dgm:t>
        <a:bodyPr/>
        <a:lstStyle/>
        <a:p>
          <a:pPr algn="ctr"/>
          <a:endParaRPr lang="en-GB" sz="1800"/>
        </a:p>
      </dgm:t>
    </dgm:pt>
    <dgm:pt modelId="{D932123D-0148-4B96-817C-7FA230EF2773}">
      <dgm:prSet custT="1"/>
      <dgm:spPr/>
      <dgm:t>
        <a:bodyPr/>
        <a:lstStyle/>
        <a:p>
          <a:pPr algn="ctr">
            <a:defRPr b="1"/>
          </a:pPr>
          <a:r>
            <a:rPr lang="en-US" sz="1800" b="1" kern="1200" dirty="0">
              <a:latin typeface="+mn-lt"/>
              <a:ea typeface="+mn-ea"/>
              <a:cs typeface="+mn-cs"/>
            </a:rPr>
            <a:t>Dec 2022</a:t>
          </a:r>
        </a:p>
      </dgm:t>
    </dgm:pt>
    <dgm:pt modelId="{2F52AA31-8612-4594-90F7-006F5A2F6457}" type="parTrans" cxnId="{72F421F0-F662-47C3-89DE-733D900CEF8E}">
      <dgm:prSet/>
      <dgm:spPr/>
      <dgm:t>
        <a:bodyPr/>
        <a:lstStyle/>
        <a:p>
          <a:pPr algn="ctr"/>
          <a:endParaRPr lang="en-GB" sz="1800"/>
        </a:p>
      </dgm:t>
    </dgm:pt>
    <dgm:pt modelId="{54287F99-25F7-4010-95F0-74F985635F30}" type="sibTrans" cxnId="{72F421F0-F662-47C3-89DE-733D900CEF8E}">
      <dgm:prSet/>
      <dgm:spPr/>
      <dgm:t>
        <a:bodyPr/>
        <a:lstStyle/>
        <a:p>
          <a:pPr algn="ctr"/>
          <a:endParaRPr lang="en-GB" sz="1800"/>
        </a:p>
      </dgm:t>
    </dgm:pt>
    <dgm:pt modelId="{E6F931FD-AA87-4F6C-93E5-643016943294}">
      <dgm:prSet custT="1"/>
      <dgm:spPr/>
      <dgm:t>
        <a:bodyPr/>
        <a:lstStyle/>
        <a:p>
          <a:pPr algn="ctr">
            <a:defRPr b="1"/>
          </a:pPr>
          <a:r>
            <a:rPr lang="en-US" sz="1800" dirty="0"/>
            <a:t>Feb/March 2023</a:t>
          </a:r>
        </a:p>
      </dgm:t>
    </dgm:pt>
    <dgm:pt modelId="{75E4A062-8820-4B2A-A2FE-8A0CE0CC6E5E}" type="parTrans" cxnId="{A9B04643-2C9F-43A8-AA2F-E1AD83F53C7D}">
      <dgm:prSet/>
      <dgm:spPr/>
      <dgm:t>
        <a:bodyPr/>
        <a:lstStyle/>
        <a:p>
          <a:pPr algn="ctr"/>
          <a:endParaRPr lang="en-GB" sz="1800"/>
        </a:p>
      </dgm:t>
    </dgm:pt>
    <dgm:pt modelId="{770A0735-D12B-4938-9F90-F22EE17DB2B6}" type="sibTrans" cxnId="{A9B04643-2C9F-43A8-AA2F-E1AD83F53C7D}">
      <dgm:prSet/>
      <dgm:spPr/>
      <dgm:t>
        <a:bodyPr/>
        <a:lstStyle/>
        <a:p>
          <a:pPr algn="ctr"/>
          <a:endParaRPr lang="en-GB" sz="1800"/>
        </a:p>
      </dgm:t>
    </dgm:pt>
    <dgm:pt modelId="{685E814A-5BE4-4259-B645-E9400BF1879B}">
      <dgm:prSet custT="1"/>
      <dgm:spPr/>
      <dgm:t>
        <a:bodyPr/>
        <a:lstStyle/>
        <a:p>
          <a:pPr algn="ctr"/>
          <a:r>
            <a:rPr lang="en-US" sz="1800" dirty="0">
              <a:latin typeface="+mn-lt"/>
              <a:ea typeface="+mn-ea"/>
              <a:cs typeface="+mn-cs"/>
            </a:rPr>
            <a:t>Draft action plan</a:t>
          </a:r>
          <a:endParaRPr lang="en-US" sz="1800" dirty="0">
            <a:latin typeface="+mn-lt"/>
          </a:endParaRPr>
        </a:p>
      </dgm:t>
    </dgm:pt>
    <dgm:pt modelId="{E75E517A-3E05-453D-ADAD-75A674167E61}" type="parTrans" cxnId="{5D93993A-CF01-4689-8C87-CF93DCA82054}">
      <dgm:prSet/>
      <dgm:spPr/>
      <dgm:t>
        <a:bodyPr/>
        <a:lstStyle/>
        <a:p>
          <a:pPr algn="ctr"/>
          <a:endParaRPr lang="en-GB" sz="1800"/>
        </a:p>
      </dgm:t>
    </dgm:pt>
    <dgm:pt modelId="{ADF42966-2062-4288-BC66-AD53C3DB34F2}" type="sibTrans" cxnId="{5D93993A-CF01-4689-8C87-CF93DCA82054}">
      <dgm:prSet/>
      <dgm:spPr/>
      <dgm:t>
        <a:bodyPr/>
        <a:lstStyle/>
        <a:p>
          <a:pPr algn="ctr"/>
          <a:endParaRPr lang="en-GB" sz="1800"/>
        </a:p>
      </dgm:t>
    </dgm:pt>
    <dgm:pt modelId="{910A2460-F6EA-4209-B909-41F64CCA172B}">
      <dgm:prSet custT="1"/>
      <dgm:spPr/>
      <dgm:t>
        <a:bodyPr/>
        <a:lstStyle/>
        <a:p>
          <a:pPr algn="ctr">
            <a:defRPr b="1"/>
          </a:pPr>
          <a:r>
            <a:rPr lang="en-US" sz="1800" dirty="0"/>
            <a:t>Jan 2023</a:t>
          </a:r>
        </a:p>
      </dgm:t>
    </dgm:pt>
    <dgm:pt modelId="{097C815E-7C03-4F49-9542-677B6B429605}" type="parTrans" cxnId="{2103212F-3C32-4F5B-9E5B-486B94CACD66}">
      <dgm:prSet/>
      <dgm:spPr/>
      <dgm:t>
        <a:bodyPr/>
        <a:lstStyle/>
        <a:p>
          <a:pPr algn="ctr"/>
          <a:endParaRPr lang="en-GB" sz="1800"/>
        </a:p>
      </dgm:t>
    </dgm:pt>
    <dgm:pt modelId="{E40138B1-EB5E-4EF5-9BFF-1875C7A0259A}" type="sibTrans" cxnId="{2103212F-3C32-4F5B-9E5B-486B94CACD66}">
      <dgm:prSet/>
      <dgm:spPr/>
      <dgm:t>
        <a:bodyPr/>
        <a:lstStyle/>
        <a:p>
          <a:pPr algn="ctr"/>
          <a:endParaRPr lang="en-GB" sz="1800"/>
        </a:p>
      </dgm:t>
    </dgm:pt>
    <dgm:pt modelId="{8ACAFC33-6521-4EDE-9434-4A50D21B1A97}">
      <dgm:prSet custT="1"/>
      <dgm:spPr/>
      <dgm:t>
        <a:bodyPr/>
        <a:lstStyle/>
        <a:p>
          <a:pPr algn="ctr">
            <a:defRPr b="1"/>
          </a:pPr>
          <a:r>
            <a:rPr lang="en-US" sz="1800" dirty="0"/>
            <a:t>Sep 2022</a:t>
          </a:r>
        </a:p>
      </dgm:t>
    </dgm:pt>
    <dgm:pt modelId="{6DDF8D02-952B-44C2-840F-565E149D9129}" type="sibTrans" cxnId="{E93130C6-B52A-4A0F-8F14-B5377481E7FE}">
      <dgm:prSet/>
      <dgm:spPr/>
      <dgm:t>
        <a:bodyPr/>
        <a:lstStyle/>
        <a:p>
          <a:pPr algn="ctr"/>
          <a:endParaRPr lang="en-GB" sz="1800"/>
        </a:p>
      </dgm:t>
    </dgm:pt>
    <dgm:pt modelId="{209B2D3F-3341-4776-B607-C94AE1825A18}" type="parTrans" cxnId="{E93130C6-B52A-4A0F-8F14-B5377481E7FE}">
      <dgm:prSet/>
      <dgm:spPr/>
      <dgm:t>
        <a:bodyPr/>
        <a:lstStyle/>
        <a:p>
          <a:pPr algn="ctr"/>
          <a:endParaRPr lang="en-GB" sz="1800"/>
        </a:p>
      </dgm:t>
    </dgm:pt>
    <dgm:pt modelId="{AB3C8DB2-1ED9-462E-A223-4F87A45432AB}">
      <dgm:prSet custT="1"/>
      <dgm:spPr/>
      <dgm:t>
        <a:bodyPr/>
        <a:lstStyle/>
        <a:p>
          <a:pPr algn="ctr">
            <a:defRPr b="1"/>
          </a:pPr>
          <a:r>
            <a:rPr lang="en-US" sz="1800" dirty="0"/>
            <a:t>Oct – Nov 2022</a:t>
          </a:r>
        </a:p>
      </dgm:t>
    </dgm:pt>
    <dgm:pt modelId="{B6938C54-7F2E-4C98-B3D2-340AD09ED300}" type="sibTrans" cxnId="{2017CC22-4CE3-469B-8D02-8C47B8ECE73B}">
      <dgm:prSet/>
      <dgm:spPr/>
      <dgm:t>
        <a:bodyPr/>
        <a:lstStyle/>
        <a:p>
          <a:pPr algn="ctr"/>
          <a:endParaRPr lang="en-GB" sz="1800"/>
        </a:p>
      </dgm:t>
    </dgm:pt>
    <dgm:pt modelId="{EDC6D69F-E9E0-45F4-92FF-9D7773A25659}" type="parTrans" cxnId="{2017CC22-4CE3-469B-8D02-8C47B8ECE73B}">
      <dgm:prSet/>
      <dgm:spPr/>
      <dgm:t>
        <a:bodyPr/>
        <a:lstStyle/>
        <a:p>
          <a:pPr algn="ctr"/>
          <a:endParaRPr lang="en-GB" sz="1800"/>
        </a:p>
      </dgm:t>
    </dgm:pt>
    <dgm:pt modelId="{BE4AA6C6-2405-485F-A1EC-1AC027A5549C}" type="pres">
      <dgm:prSet presAssocID="{A52C3019-8BA2-4D84-A79F-7B64363D4612}" presName="root" presStyleCnt="0">
        <dgm:presLayoutVars>
          <dgm:chMax/>
          <dgm:chPref/>
          <dgm:animLvl val="lvl"/>
        </dgm:presLayoutVars>
      </dgm:prSet>
      <dgm:spPr/>
    </dgm:pt>
    <dgm:pt modelId="{589FAE29-FF1D-4697-95B7-C0F871830BA4}" type="pres">
      <dgm:prSet presAssocID="{A52C3019-8BA2-4D84-A79F-7B64363D4612}" presName="divider" presStyleLbl="fgAccFollowNode1" presStyleIdx="0" presStyleCnt="1"/>
      <dgm:spPr>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tailEnd type="triangle" w="lg" len="lg"/>
        </a:ln>
        <a:effectLst/>
      </dgm:spPr>
    </dgm:pt>
    <dgm:pt modelId="{E91DA683-F7CE-47D6-B3B4-644C44787951}" type="pres">
      <dgm:prSet presAssocID="{A52C3019-8BA2-4D84-A79F-7B64363D4612}" presName="nodes" presStyleCnt="0">
        <dgm:presLayoutVars>
          <dgm:chMax/>
          <dgm:chPref/>
          <dgm:animLvl val="lvl"/>
        </dgm:presLayoutVars>
      </dgm:prSet>
      <dgm:spPr/>
    </dgm:pt>
    <dgm:pt modelId="{1DAF63C1-DBEC-4846-8CA7-9C92CC3F7C0F}" type="pres">
      <dgm:prSet presAssocID="{9B2D2AE2-B095-4D00-8A45-4F4F4B47B698}" presName="composite" presStyleCnt="0"/>
      <dgm:spPr/>
    </dgm:pt>
    <dgm:pt modelId="{EAD961A9-ECE0-4BDC-9BE8-EA482B68DA23}" type="pres">
      <dgm:prSet presAssocID="{9B2D2AE2-B095-4D00-8A45-4F4F4B47B698}" presName="L1TextContainer" presStyleLbl="revTx" presStyleIdx="0" presStyleCnt="7">
        <dgm:presLayoutVars>
          <dgm:chMax val="1"/>
          <dgm:chPref val="1"/>
          <dgm:bulletEnabled val="1"/>
        </dgm:presLayoutVars>
      </dgm:prSet>
      <dgm:spPr/>
    </dgm:pt>
    <dgm:pt modelId="{567E3FCB-D3BC-45AC-BC1C-B85F2FD3D2BF}" type="pres">
      <dgm:prSet presAssocID="{9B2D2AE2-B095-4D00-8A45-4F4F4B47B698}" presName="L2TextContainerWrapper" presStyleCnt="0">
        <dgm:presLayoutVars>
          <dgm:chMax val="0"/>
          <dgm:chPref val="0"/>
          <dgm:bulletEnabled val="1"/>
        </dgm:presLayoutVars>
      </dgm:prSet>
      <dgm:spPr/>
    </dgm:pt>
    <dgm:pt modelId="{D3E25A77-316B-4FB4-8585-C697B3D36E56}" type="pres">
      <dgm:prSet presAssocID="{9B2D2AE2-B095-4D00-8A45-4F4F4B47B698}" presName="L2TextContainer" presStyleLbl="bgAcc1" presStyleIdx="0" presStyleCnt="7" custScaleX="99828"/>
      <dgm:spPr/>
    </dgm:pt>
    <dgm:pt modelId="{FCA6386B-C191-4382-83B7-54E903F1E7E4}" type="pres">
      <dgm:prSet presAssocID="{9B2D2AE2-B095-4D00-8A45-4F4F4B47B698}" presName="FlexibleEmptyPlaceHolder" presStyleCnt="0"/>
      <dgm:spPr/>
    </dgm:pt>
    <dgm:pt modelId="{99C0196D-B021-4E7D-B84B-3CE46D6BDC5E}" type="pres">
      <dgm:prSet presAssocID="{9B2D2AE2-B095-4D00-8A45-4F4F4B47B698}" presName="ConnectLine" presStyleLbl="sibTrans1D1" presStyleIdx="0" presStyleCnt="7"/>
      <dgm:spPr>
        <a:noFill/>
        <a:ln w="6350" cap="flat" cmpd="sng" algn="ctr">
          <a:solidFill>
            <a:schemeClr val="accent2">
              <a:shade val="90000"/>
              <a:hueOff val="0"/>
              <a:satOff val="0"/>
              <a:lumOff val="0"/>
              <a:alphaOff val="0"/>
            </a:schemeClr>
          </a:solidFill>
          <a:prstDash val="dash"/>
          <a:miter lim="800000"/>
        </a:ln>
        <a:effectLst/>
      </dgm:spPr>
    </dgm:pt>
    <dgm:pt modelId="{094F2CD7-7D2A-426B-B4B0-5920E879DDB6}" type="pres">
      <dgm:prSet presAssocID="{9B2D2AE2-B095-4D00-8A45-4F4F4B47B698}" presName="ConnectorPoint" presStyleLbl="alignNode1" presStyleIdx="0" presStyleCnt="7"/>
      <dgm:spPr/>
    </dgm:pt>
    <dgm:pt modelId="{0BD9B16D-A4C9-4841-81D1-E2619E0E11C3}" type="pres">
      <dgm:prSet presAssocID="{9B2D2AE2-B095-4D00-8A45-4F4F4B47B698}" presName="EmptyPlaceHolder" presStyleCnt="0"/>
      <dgm:spPr/>
    </dgm:pt>
    <dgm:pt modelId="{9814D2B8-6CF2-4040-BAE7-04C68B4143CA}" type="pres">
      <dgm:prSet presAssocID="{8F70D657-58E2-4062-BC76-1A38588421F6}" presName="spaceBetweenRectangles" presStyleCnt="0"/>
      <dgm:spPr/>
    </dgm:pt>
    <dgm:pt modelId="{E659B570-E1BA-4773-A053-E24E0851694F}" type="pres">
      <dgm:prSet presAssocID="{62970513-0D41-49F1-AED2-B3A47005F370}" presName="composite" presStyleCnt="0"/>
      <dgm:spPr/>
    </dgm:pt>
    <dgm:pt modelId="{A2ACA8D4-A611-4376-AF19-285C08917D27}" type="pres">
      <dgm:prSet presAssocID="{62970513-0D41-49F1-AED2-B3A47005F370}" presName="L1TextContainer" presStyleLbl="revTx" presStyleIdx="1" presStyleCnt="7">
        <dgm:presLayoutVars>
          <dgm:chMax val="1"/>
          <dgm:chPref val="1"/>
          <dgm:bulletEnabled val="1"/>
        </dgm:presLayoutVars>
      </dgm:prSet>
      <dgm:spPr/>
    </dgm:pt>
    <dgm:pt modelId="{B62F86BD-9036-44CC-8850-CF18D0379B02}" type="pres">
      <dgm:prSet presAssocID="{62970513-0D41-49F1-AED2-B3A47005F370}" presName="L2TextContainerWrapper" presStyleCnt="0">
        <dgm:presLayoutVars>
          <dgm:chMax val="0"/>
          <dgm:chPref val="0"/>
          <dgm:bulletEnabled val="1"/>
        </dgm:presLayoutVars>
      </dgm:prSet>
      <dgm:spPr/>
    </dgm:pt>
    <dgm:pt modelId="{CB18D454-66AB-4A7A-9957-A490CF2F04FF}" type="pres">
      <dgm:prSet presAssocID="{62970513-0D41-49F1-AED2-B3A47005F370}" presName="L2TextContainer" presStyleLbl="bgAcc1" presStyleIdx="1" presStyleCnt="7" custLinFactNeighborX="-635" custLinFactNeighborY="4098"/>
      <dgm:spPr/>
    </dgm:pt>
    <dgm:pt modelId="{0AEE944C-D01C-4F42-B9FF-033D8902A6A6}" type="pres">
      <dgm:prSet presAssocID="{62970513-0D41-49F1-AED2-B3A47005F370}" presName="FlexibleEmptyPlaceHolder" presStyleCnt="0"/>
      <dgm:spPr/>
    </dgm:pt>
    <dgm:pt modelId="{8A5B94F5-BB4C-4139-B9F5-D2BF57109FEC}" type="pres">
      <dgm:prSet presAssocID="{62970513-0D41-49F1-AED2-B3A47005F370}" presName="ConnectLine" presStyleLbl="sibTrans1D1" presStyleIdx="1" presStyleCnt="7"/>
      <dgm:spPr>
        <a:noFill/>
        <a:ln w="6350" cap="flat" cmpd="sng" algn="ctr">
          <a:solidFill>
            <a:schemeClr val="accent2">
              <a:shade val="90000"/>
              <a:hueOff val="40144"/>
              <a:satOff val="-123"/>
              <a:lumOff val="3213"/>
              <a:alphaOff val="0"/>
            </a:schemeClr>
          </a:solidFill>
          <a:prstDash val="dash"/>
          <a:miter lim="800000"/>
        </a:ln>
        <a:effectLst/>
      </dgm:spPr>
    </dgm:pt>
    <dgm:pt modelId="{61B92225-513B-4CC2-88F3-37FAAFA51D07}" type="pres">
      <dgm:prSet presAssocID="{62970513-0D41-49F1-AED2-B3A47005F370}" presName="ConnectorPoint" presStyleLbl="alignNode1" presStyleIdx="1" presStyleCnt="7"/>
      <dgm:spPr/>
    </dgm:pt>
    <dgm:pt modelId="{7B1EADEB-8030-49B8-A83C-80AECDA292EB}" type="pres">
      <dgm:prSet presAssocID="{62970513-0D41-49F1-AED2-B3A47005F370}" presName="EmptyPlaceHolder" presStyleCnt="0"/>
      <dgm:spPr/>
    </dgm:pt>
    <dgm:pt modelId="{2E42FD72-CEC9-462F-B07A-1EF83712E34D}" type="pres">
      <dgm:prSet presAssocID="{3E90D806-1D73-4494-B83F-052931112F08}" presName="spaceBetweenRectangles" presStyleCnt="0"/>
      <dgm:spPr/>
    </dgm:pt>
    <dgm:pt modelId="{465DB3BA-7E42-4FB3-B69B-1D9DBDCD8AA3}" type="pres">
      <dgm:prSet presAssocID="{8ACAFC33-6521-4EDE-9434-4A50D21B1A97}" presName="composite" presStyleCnt="0"/>
      <dgm:spPr/>
    </dgm:pt>
    <dgm:pt modelId="{22D5D57A-345A-40A3-9951-B317F6E6E75E}" type="pres">
      <dgm:prSet presAssocID="{8ACAFC33-6521-4EDE-9434-4A50D21B1A97}" presName="L1TextContainer" presStyleLbl="revTx" presStyleIdx="2" presStyleCnt="7">
        <dgm:presLayoutVars>
          <dgm:chMax val="1"/>
          <dgm:chPref val="1"/>
          <dgm:bulletEnabled val="1"/>
        </dgm:presLayoutVars>
      </dgm:prSet>
      <dgm:spPr/>
    </dgm:pt>
    <dgm:pt modelId="{D208D25C-FDF4-4DBA-83D2-59636CCA2C64}" type="pres">
      <dgm:prSet presAssocID="{8ACAFC33-6521-4EDE-9434-4A50D21B1A97}" presName="L2TextContainerWrapper" presStyleCnt="0">
        <dgm:presLayoutVars>
          <dgm:chMax val="0"/>
          <dgm:chPref val="0"/>
          <dgm:bulletEnabled val="1"/>
        </dgm:presLayoutVars>
      </dgm:prSet>
      <dgm:spPr/>
    </dgm:pt>
    <dgm:pt modelId="{8EE3DED6-8A0C-4421-84CE-643431BC8E9A}" type="pres">
      <dgm:prSet presAssocID="{8ACAFC33-6521-4EDE-9434-4A50D21B1A97}" presName="L2TextContainer" presStyleLbl="bgAcc1" presStyleIdx="2" presStyleCnt="7" custScaleX="123320"/>
      <dgm:spPr/>
    </dgm:pt>
    <dgm:pt modelId="{FE6B5906-4DDC-490E-AC88-5A6497AD79CE}" type="pres">
      <dgm:prSet presAssocID="{8ACAFC33-6521-4EDE-9434-4A50D21B1A97}" presName="FlexibleEmptyPlaceHolder" presStyleCnt="0"/>
      <dgm:spPr/>
    </dgm:pt>
    <dgm:pt modelId="{B977FAFF-4C94-458C-B418-6C844545AC70}" type="pres">
      <dgm:prSet presAssocID="{8ACAFC33-6521-4EDE-9434-4A50D21B1A97}" presName="ConnectLine" presStyleLbl="sibTrans1D1" presStyleIdx="2" presStyleCnt="7"/>
      <dgm:spPr>
        <a:noFill/>
        <a:ln w="6350" cap="flat" cmpd="sng" algn="ctr">
          <a:solidFill>
            <a:schemeClr val="accent2">
              <a:shade val="90000"/>
              <a:hueOff val="80287"/>
              <a:satOff val="-246"/>
              <a:lumOff val="6427"/>
              <a:alphaOff val="0"/>
            </a:schemeClr>
          </a:solidFill>
          <a:prstDash val="dash"/>
          <a:miter lim="800000"/>
        </a:ln>
        <a:effectLst/>
      </dgm:spPr>
    </dgm:pt>
    <dgm:pt modelId="{FBB99E86-F3C8-40FC-94FB-9450422D1578}" type="pres">
      <dgm:prSet presAssocID="{8ACAFC33-6521-4EDE-9434-4A50D21B1A97}" presName="ConnectorPoint" presStyleLbl="alignNode1" presStyleIdx="2" presStyleCnt="7"/>
      <dgm:spPr/>
    </dgm:pt>
    <dgm:pt modelId="{A4E83F75-DCEB-4EBB-9493-937B33DF167D}" type="pres">
      <dgm:prSet presAssocID="{8ACAFC33-6521-4EDE-9434-4A50D21B1A97}" presName="EmptyPlaceHolder" presStyleCnt="0"/>
      <dgm:spPr/>
    </dgm:pt>
    <dgm:pt modelId="{458BA352-E9AF-4BC7-BC0B-1C31088F24BE}" type="pres">
      <dgm:prSet presAssocID="{6DDF8D02-952B-44C2-840F-565E149D9129}" presName="spaceBetweenRectangles" presStyleCnt="0"/>
      <dgm:spPr/>
    </dgm:pt>
    <dgm:pt modelId="{52757C75-EC26-4340-A08E-2A6E5D1F83AD}" type="pres">
      <dgm:prSet presAssocID="{AB3C8DB2-1ED9-462E-A223-4F87A45432AB}" presName="composite" presStyleCnt="0"/>
      <dgm:spPr/>
    </dgm:pt>
    <dgm:pt modelId="{2B7403EF-149C-49B2-AE73-B7CEB3DA9A1D}" type="pres">
      <dgm:prSet presAssocID="{AB3C8DB2-1ED9-462E-A223-4F87A45432AB}" presName="L1TextContainer" presStyleLbl="revTx" presStyleIdx="3" presStyleCnt="7">
        <dgm:presLayoutVars>
          <dgm:chMax val="1"/>
          <dgm:chPref val="1"/>
          <dgm:bulletEnabled val="1"/>
        </dgm:presLayoutVars>
      </dgm:prSet>
      <dgm:spPr/>
    </dgm:pt>
    <dgm:pt modelId="{F3744C0C-B17B-4669-9264-ED48675E3A37}" type="pres">
      <dgm:prSet presAssocID="{AB3C8DB2-1ED9-462E-A223-4F87A45432AB}" presName="L2TextContainerWrapper" presStyleCnt="0">
        <dgm:presLayoutVars>
          <dgm:chMax val="0"/>
          <dgm:chPref val="0"/>
          <dgm:bulletEnabled val="1"/>
        </dgm:presLayoutVars>
      </dgm:prSet>
      <dgm:spPr/>
    </dgm:pt>
    <dgm:pt modelId="{88D0CC5F-033C-4568-9FA7-3D3E06A479CA}" type="pres">
      <dgm:prSet presAssocID="{AB3C8DB2-1ED9-462E-A223-4F87A45432AB}" presName="L2TextContainer" presStyleLbl="bgAcc1" presStyleIdx="3" presStyleCnt="7" custScaleX="141041"/>
      <dgm:spPr/>
    </dgm:pt>
    <dgm:pt modelId="{BC9E9D94-4800-4D1A-950C-DC56FEDB98D4}" type="pres">
      <dgm:prSet presAssocID="{AB3C8DB2-1ED9-462E-A223-4F87A45432AB}" presName="FlexibleEmptyPlaceHolder" presStyleCnt="0"/>
      <dgm:spPr/>
    </dgm:pt>
    <dgm:pt modelId="{D7B40934-94E7-48F6-BAE0-72AD8D1A5EDB}" type="pres">
      <dgm:prSet presAssocID="{AB3C8DB2-1ED9-462E-A223-4F87A45432AB}" presName="ConnectLine" presStyleLbl="sibTrans1D1" presStyleIdx="3" presStyleCnt="7"/>
      <dgm:spPr>
        <a:noFill/>
        <a:ln w="6350" cap="flat" cmpd="sng" algn="ctr">
          <a:solidFill>
            <a:schemeClr val="accent2">
              <a:shade val="90000"/>
              <a:hueOff val="120431"/>
              <a:satOff val="-368"/>
              <a:lumOff val="9640"/>
              <a:alphaOff val="0"/>
            </a:schemeClr>
          </a:solidFill>
          <a:prstDash val="dash"/>
          <a:miter lim="800000"/>
        </a:ln>
        <a:effectLst/>
      </dgm:spPr>
    </dgm:pt>
    <dgm:pt modelId="{37543C83-8562-4DD5-98AE-C019D0DB0322}" type="pres">
      <dgm:prSet presAssocID="{AB3C8DB2-1ED9-462E-A223-4F87A45432AB}" presName="ConnectorPoint" presStyleLbl="alignNode1" presStyleIdx="3" presStyleCnt="7"/>
      <dgm:spPr/>
    </dgm:pt>
    <dgm:pt modelId="{A7F9F215-8A55-4DD4-84DF-F10232739068}" type="pres">
      <dgm:prSet presAssocID="{AB3C8DB2-1ED9-462E-A223-4F87A45432AB}" presName="EmptyPlaceHolder" presStyleCnt="0"/>
      <dgm:spPr/>
    </dgm:pt>
    <dgm:pt modelId="{527C58AB-B30A-4C5B-9421-5456C20B11B7}" type="pres">
      <dgm:prSet presAssocID="{B6938C54-7F2E-4C98-B3D2-340AD09ED300}" presName="spaceBetweenRectangles" presStyleCnt="0"/>
      <dgm:spPr/>
    </dgm:pt>
    <dgm:pt modelId="{CC11F375-CADB-4216-9456-56F3BBE6E100}" type="pres">
      <dgm:prSet presAssocID="{D932123D-0148-4B96-817C-7FA230EF2773}" presName="composite" presStyleCnt="0"/>
      <dgm:spPr/>
    </dgm:pt>
    <dgm:pt modelId="{5115EC07-3116-4F71-9A12-1178DD13D2DC}" type="pres">
      <dgm:prSet presAssocID="{D932123D-0148-4B96-817C-7FA230EF2773}" presName="L1TextContainer" presStyleLbl="revTx" presStyleIdx="4" presStyleCnt="7">
        <dgm:presLayoutVars>
          <dgm:chMax val="1"/>
          <dgm:chPref val="1"/>
          <dgm:bulletEnabled val="1"/>
        </dgm:presLayoutVars>
      </dgm:prSet>
      <dgm:spPr/>
    </dgm:pt>
    <dgm:pt modelId="{B4383D60-B9A8-4F4C-86AC-F97E7BAEF4E7}" type="pres">
      <dgm:prSet presAssocID="{D932123D-0148-4B96-817C-7FA230EF2773}" presName="L2TextContainerWrapper" presStyleCnt="0">
        <dgm:presLayoutVars>
          <dgm:chMax val="0"/>
          <dgm:chPref val="0"/>
          <dgm:bulletEnabled val="1"/>
        </dgm:presLayoutVars>
      </dgm:prSet>
      <dgm:spPr/>
    </dgm:pt>
    <dgm:pt modelId="{E8E74232-0CA8-4416-B081-0386D5A8D14E}" type="pres">
      <dgm:prSet presAssocID="{D932123D-0148-4B96-817C-7FA230EF2773}" presName="L2TextContainer" presStyleLbl="bgAcc1" presStyleIdx="4" presStyleCnt="7"/>
      <dgm:spPr/>
    </dgm:pt>
    <dgm:pt modelId="{248BE9BF-EBB2-4521-9D48-BCA1BF5922EF}" type="pres">
      <dgm:prSet presAssocID="{D932123D-0148-4B96-817C-7FA230EF2773}" presName="FlexibleEmptyPlaceHolder" presStyleCnt="0"/>
      <dgm:spPr/>
    </dgm:pt>
    <dgm:pt modelId="{9645CC21-C4A4-4FE8-9F71-F126FB4F54FE}" type="pres">
      <dgm:prSet presAssocID="{D932123D-0148-4B96-817C-7FA230EF2773}" presName="ConnectLine" presStyleLbl="sibTrans1D1" presStyleIdx="4" presStyleCnt="7"/>
      <dgm:spPr>
        <a:noFill/>
        <a:ln w="6350" cap="flat" cmpd="sng" algn="ctr">
          <a:solidFill>
            <a:schemeClr val="accent2">
              <a:shade val="90000"/>
              <a:hueOff val="160575"/>
              <a:satOff val="-491"/>
              <a:lumOff val="12853"/>
              <a:alphaOff val="0"/>
            </a:schemeClr>
          </a:solidFill>
          <a:prstDash val="dash"/>
          <a:miter lim="800000"/>
        </a:ln>
        <a:effectLst/>
      </dgm:spPr>
    </dgm:pt>
    <dgm:pt modelId="{6D0D917E-84C1-4E76-8516-5C31FDA9C372}" type="pres">
      <dgm:prSet presAssocID="{D932123D-0148-4B96-817C-7FA230EF2773}" presName="ConnectorPoint" presStyleLbl="alignNode1" presStyleIdx="4" presStyleCnt="7"/>
      <dgm:spPr/>
    </dgm:pt>
    <dgm:pt modelId="{A4A8745E-B0C2-4255-91C3-082E71650A6F}" type="pres">
      <dgm:prSet presAssocID="{D932123D-0148-4B96-817C-7FA230EF2773}" presName="EmptyPlaceHolder" presStyleCnt="0"/>
      <dgm:spPr/>
    </dgm:pt>
    <dgm:pt modelId="{13797952-300C-40A4-AAEF-69F33DECCAA6}" type="pres">
      <dgm:prSet presAssocID="{54287F99-25F7-4010-95F0-74F985635F30}" presName="spaceBetweenRectangles" presStyleCnt="0"/>
      <dgm:spPr/>
    </dgm:pt>
    <dgm:pt modelId="{63E4DE28-B617-4D02-A879-94D1F16DA46C}" type="pres">
      <dgm:prSet presAssocID="{910A2460-F6EA-4209-B909-41F64CCA172B}" presName="composite" presStyleCnt="0"/>
      <dgm:spPr/>
    </dgm:pt>
    <dgm:pt modelId="{A1DC5206-E93E-4365-87ED-1B34811EE41F}" type="pres">
      <dgm:prSet presAssocID="{910A2460-F6EA-4209-B909-41F64CCA172B}" presName="L1TextContainer" presStyleLbl="revTx" presStyleIdx="5" presStyleCnt="7">
        <dgm:presLayoutVars>
          <dgm:chMax val="1"/>
          <dgm:chPref val="1"/>
          <dgm:bulletEnabled val="1"/>
        </dgm:presLayoutVars>
      </dgm:prSet>
      <dgm:spPr/>
    </dgm:pt>
    <dgm:pt modelId="{356CAD1B-2C38-4E5C-BC7E-E3A2F805BEA4}" type="pres">
      <dgm:prSet presAssocID="{910A2460-F6EA-4209-B909-41F64CCA172B}" presName="L2TextContainerWrapper" presStyleCnt="0">
        <dgm:presLayoutVars>
          <dgm:chMax val="0"/>
          <dgm:chPref val="0"/>
          <dgm:bulletEnabled val="1"/>
        </dgm:presLayoutVars>
      </dgm:prSet>
      <dgm:spPr/>
    </dgm:pt>
    <dgm:pt modelId="{3F385160-B3FC-4C48-9FD4-19F12A1CD8DD}" type="pres">
      <dgm:prSet presAssocID="{910A2460-F6EA-4209-B909-41F64CCA172B}" presName="L2TextContainer" presStyleLbl="bgAcc1" presStyleIdx="5" presStyleCnt="7" custScaleX="115046"/>
      <dgm:spPr/>
    </dgm:pt>
    <dgm:pt modelId="{CBF79091-12F2-4D33-985C-DDBF0189CE37}" type="pres">
      <dgm:prSet presAssocID="{910A2460-F6EA-4209-B909-41F64CCA172B}" presName="FlexibleEmptyPlaceHolder" presStyleCnt="0"/>
      <dgm:spPr/>
    </dgm:pt>
    <dgm:pt modelId="{1D796948-00A8-40BB-8555-81571407AD70}" type="pres">
      <dgm:prSet presAssocID="{910A2460-F6EA-4209-B909-41F64CCA172B}" presName="ConnectLine" presStyleLbl="sibTrans1D1" presStyleIdx="5" presStyleCnt="7"/>
      <dgm:spPr>
        <a:noFill/>
        <a:ln w="6350" cap="flat" cmpd="sng" algn="ctr">
          <a:solidFill>
            <a:schemeClr val="accent2">
              <a:shade val="90000"/>
              <a:hueOff val="200719"/>
              <a:satOff val="-614"/>
              <a:lumOff val="16067"/>
              <a:alphaOff val="0"/>
            </a:schemeClr>
          </a:solidFill>
          <a:prstDash val="dash"/>
          <a:miter lim="800000"/>
        </a:ln>
        <a:effectLst/>
      </dgm:spPr>
    </dgm:pt>
    <dgm:pt modelId="{21D69472-78AD-49A6-801A-5D2A9A723B92}" type="pres">
      <dgm:prSet presAssocID="{910A2460-F6EA-4209-B909-41F64CCA172B}" presName="ConnectorPoint" presStyleLbl="alignNode1" presStyleIdx="5" presStyleCnt="7"/>
      <dgm:spPr/>
    </dgm:pt>
    <dgm:pt modelId="{C304FACD-F0B0-4732-B3E0-FEE0572D104C}" type="pres">
      <dgm:prSet presAssocID="{910A2460-F6EA-4209-B909-41F64CCA172B}" presName="EmptyPlaceHolder" presStyleCnt="0"/>
      <dgm:spPr/>
    </dgm:pt>
    <dgm:pt modelId="{DFA672F0-0066-4704-80B8-9C79D323A206}" type="pres">
      <dgm:prSet presAssocID="{E40138B1-EB5E-4EF5-9BFF-1875C7A0259A}" presName="spaceBetweenRectangles" presStyleCnt="0"/>
      <dgm:spPr/>
    </dgm:pt>
    <dgm:pt modelId="{19FC7315-2B50-4F44-B87B-4AC072B8B2E6}" type="pres">
      <dgm:prSet presAssocID="{E6F931FD-AA87-4F6C-93E5-643016943294}" presName="composite" presStyleCnt="0"/>
      <dgm:spPr/>
    </dgm:pt>
    <dgm:pt modelId="{B2133C69-1FFF-4A19-B5AA-69DA3CEF2B52}" type="pres">
      <dgm:prSet presAssocID="{E6F931FD-AA87-4F6C-93E5-643016943294}" presName="L1TextContainer" presStyleLbl="revTx" presStyleIdx="6" presStyleCnt="7">
        <dgm:presLayoutVars>
          <dgm:chMax val="1"/>
          <dgm:chPref val="1"/>
          <dgm:bulletEnabled val="1"/>
        </dgm:presLayoutVars>
      </dgm:prSet>
      <dgm:spPr/>
    </dgm:pt>
    <dgm:pt modelId="{3EC66DAD-9EBE-483E-9BF2-99BC37FB6AE7}" type="pres">
      <dgm:prSet presAssocID="{E6F931FD-AA87-4F6C-93E5-643016943294}" presName="L2TextContainerWrapper" presStyleCnt="0">
        <dgm:presLayoutVars>
          <dgm:chMax val="0"/>
          <dgm:chPref val="0"/>
          <dgm:bulletEnabled val="1"/>
        </dgm:presLayoutVars>
      </dgm:prSet>
      <dgm:spPr/>
    </dgm:pt>
    <dgm:pt modelId="{506DBCF5-ED46-4068-8BBE-C5F8A366ABE7}" type="pres">
      <dgm:prSet presAssocID="{E6F931FD-AA87-4F6C-93E5-643016943294}" presName="L2TextContainer" presStyleLbl="bgAcc1" presStyleIdx="6" presStyleCnt="7"/>
      <dgm:spPr/>
    </dgm:pt>
    <dgm:pt modelId="{849BA6E4-D703-4F14-AAD3-1A57EA917B17}" type="pres">
      <dgm:prSet presAssocID="{E6F931FD-AA87-4F6C-93E5-643016943294}" presName="FlexibleEmptyPlaceHolder" presStyleCnt="0"/>
      <dgm:spPr/>
    </dgm:pt>
    <dgm:pt modelId="{E6D51FBE-1DD9-4685-9B67-C85B28A48B86}" type="pres">
      <dgm:prSet presAssocID="{E6F931FD-AA87-4F6C-93E5-643016943294}" presName="ConnectLine" presStyleLbl="sibTrans1D1" presStyleIdx="6" presStyleCnt="7"/>
      <dgm:spPr>
        <a:noFill/>
        <a:ln w="6350" cap="flat" cmpd="sng" algn="ctr">
          <a:solidFill>
            <a:schemeClr val="accent2">
              <a:shade val="90000"/>
              <a:hueOff val="240862"/>
              <a:satOff val="-737"/>
              <a:lumOff val="19280"/>
              <a:alphaOff val="0"/>
            </a:schemeClr>
          </a:solidFill>
          <a:prstDash val="dash"/>
          <a:miter lim="800000"/>
        </a:ln>
        <a:effectLst/>
      </dgm:spPr>
    </dgm:pt>
    <dgm:pt modelId="{D21105D1-9822-4903-9AAA-7F4BD5B0E750}" type="pres">
      <dgm:prSet presAssocID="{E6F931FD-AA87-4F6C-93E5-643016943294}" presName="ConnectorPoint" presStyleLbl="alignNode1" presStyleIdx="6" presStyleCnt="7"/>
      <dgm:spPr/>
    </dgm:pt>
    <dgm:pt modelId="{D8469BEA-66D4-4962-8FB6-B9B6C7363A0A}" type="pres">
      <dgm:prSet presAssocID="{E6F931FD-AA87-4F6C-93E5-643016943294}" presName="EmptyPlaceHolder" presStyleCnt="0"/>
      <dgm:spPr/>
    </dgm:pt>
  </dgm:ptLst>
  <dgm:cxnLst>
    <dgm:cxn modelId="{D8FCAC08-92BD-4101-8C0B-0A56CC807E01}" srcId="{A52C3019-8BA2-4D84-A79F-7B64363D4612}" destId="{9B2D2AE2-B095-4D00-8A45-4F4F4B47B698}" srcOrd="0" destOrd="0" parTransId="{33E1B5EE-9848-46D8-802C-EAC50BD29258}" sibTransId="{8F70D657-58E2-4062-BC76-1A38588421F6}"/>
    <dgm:cxn modelId="{D8242F09-E61D-45D1-93F7-8A4F08E3509B}" srcId="{9B2D2AE2-B095-4D00-8A45-4F4F4B47B698}" destId="{3EDC96E6-B44C-4037-A4E3-2BBC0EAEF5C6}" srcOrd="0" destOrd="0" parTransId="{2ECBCAA3-6841-4E3A-828A-F9E77265C5DD}" sibTransId="{7C5798CD-68A0-49FC-9D0A-B9559BE4A923}"/>
    <dgm:cxn modelId="{DCC4A511-D1C5-4C03-A7FD-2DE7852F9384}" type="presOf" srcId="{3F265FFE-D27C-4EAC-BEDD-A8C4424A31BB}" destId="{88D0CC5F-033C-4568-9FA7-3D3E06A479CA}" srcOrd="0" destOrd="0" presId="urn:microsoft.com/office/officeart/2016/7/layout/BasicTimeline"/>
    <dgm:cxn modelId="{2017CC22-4CE3-469B-8D02-8C47B8ECE73B}" srcId="{A52C3019-8BA2-4D84-A79F-7B64363D4612}" destId="{AB3C8DB2-1ED9-462E-A223-4F87A45432AB}" srcOrd="3" destOrd="0" parTransId="{EDC6D69F-E9E0-45F4-92FF-9D7773A25659}" sibTransId="{B6938C54-7F2E-4C98-B3D2-340AD09ED300}"/>
    <dgm:cxn modelId="{C7FB0523-98BA-4F37-821D-A84D782BC559}" type="presOf" srcId="{910A2460-F6EA-4209-B909-41F64CCA172B}" destId="{A1DC5206-E93E-4365-87ED-1B34811EE41F}" srcOrd="0" destOrd="0" presId="urn:microsoft.com/office/officeart/2016/7/layout/BasicTimeline"/>
    <dgm:cxn modelId="{8DC02328-B958-43CC-8DAC-CCD0481B778A}" type="presOf" srcId="{AB3C8DB2-1ED9-462E-A223-4F87A45432AB}" destId="{2B7403EF-149C-49B2-AE73-B7CEB3DA9A1D}" srcOrd="0" destOrd="0" presId="urn:microsoft.com/office/officeart/2016/7/layout/BasicTimeline"/>
    <dgm:cxn modelId="{B3FCB82C-A6A1-4D59-AEC5-D902B4D91466}" type="presOf" srcId="{2B48AE16-C7E7-4DAD-9E43-FA707309005F}" destId="{CB18D454-66AB-4A7A-9957-A490CF2F04FF}" srcOrd="0" destOrd="0" presId="urn:microsoft.com/office/officeart/2016/7/layout/BasicTimeline"/>
    <dgm:cxn modelId="{2103212F-3C32-4F5B-9E5B-486B94CACD66}" srcId="{A52C3019-8BA2-4D84-A79F-7B64363D4612}" destId="{910A2460-F6EA-4209-B909-41F64CCA172B}" srcOrd="5" destOrd="0" parTransId="{097C815E-7C03-4F49-9542-677B6B429605}" sibTransId="{E40138B1-EB5E-4EF5-9BFF-1875C7A0259A}"/>
    <dgm:cxn modelId="{C19D3633-0A78-4F7A-AABA-20FF5DDE20B0}" type="presOf" srcId="{62292AE0-103D-4977-B883-DEC002546704}" destId="{E8E74232-0CA8-4416-B081-0386D5A8D14E}" srcOrd="0" destOrd="0" presId="urn:microsoft.com/office/officeart/2016/7/layout/BasicTimeline"/>
    <dgm:cxn modelId="{1CA8A834-281E-4D11-A979-6080E867B350}" type="presOf" srcId="{3EDC96E6-B44C-4037-A4E3-2BBC0EAEF5C6}" destId="{D3E25A77-316B-4FB4-8585-C697B3D36E56}" srcOrd="0" destOrd="0" presId="urn:microsoft.com/office/officeart/2016/7/layout/BasicTimeline"/>
    <dgm:cxn modelId="{5D93993A-CF01-4689-8C87-CF93DCA82054}" srcId="{910A2460-F6EA-4209-B909-41F64CCA172B}" destId="{685E814A-5BE4-4259-B645-E9400BF1879B}" srcOrd="0" destOrd="0" parTransId="{E75E517A-3E05-453D-ADAD-75A674167E61}" sibTransId="{ADF42966-2062-4288-BC66-AD53C3DB34F2}"/>
    <dgm:cxn modelId="{FC33C33D-9059-43EA-A11B-7E1B99322774}" srcId="{8ACAFC33-6521-4EDE-9434-4A50D21B1A97}" destId="{61C096E6-E74A-469C-8627-D80B669FCDE6}" srcOrd="0" destOrd="0" parTransId="{8A5AD815-BD7C-4A8D-B58B-9FBC857203DA}" sibTransId="{051AAFAA-B3F4-4DF6-B96F-6723CDAB0407}"/>
    <dgm:cxn modelId="{8BABC660-5E29-461A-AFDD-1C0C2352124E}" type="presOf" srcId="{62970513-0D41-49F1-AED2-B3A47005F370}" destId="{A2ACA8D4-A611-4376-AF19-285C08917D27}" srcOrd="0" destOrd="0" presId="urn:microsoft.com/office/officeart/2016/7/layout/BasicTimeline"/>
    <dgm:cxn modelId="{A9B04643-2C9F-43A8-AA2F-E1AD83F53C7D}" srcId="{A52C3019-8BA2-4D84-A79F-7B64363D4612}" destId="{E6F931FD-AA87-4F6C-93E5-643016943294}" srcOrd="6" destOrd="0" parTransId="{75E4A062-8820-4B2A-A2FE-8A0CE0CC6E5E}" sibTransId="{770A0735-D12B-4938-9F90-F22EE17DB2B6}"/>
    <dgm:cxn modelId="{47AE3844-E27E-4A28-A7D5-522BFBA29046}" type="presOf" srcId="{A52C3019-8BA2-4D84-A79F-7B64363D4612}" destId="{BE4AA6C6-2405-485F-A1EC-1AC027A5549C}" srcOrd="0" destOrd="0" presId="urn:microsoft.com/office/officeart/2016/7/layout/BasicTimeline"/>
    <dgm:cxn modelId="{C879C44A-7EF7-46FA-8D97-24BA63BED8DB}" type="presOf" srcId="{685E814A-5BE4-4259-B645-E9400BF1879B}" destId="{3F385160-B3FC-4C48-9FD4-19F12A1CD8DD}" srcOrd="0" destOrd="0" presId="urn:microsoft.com/office/officeart/2016/7/layout/BasicTimeline"/>
    <dgm:cxn modelId="{7DEEA759-B310-4A85-9C0F-F84046D52926}" type="presOf" srcId="{61C096E6-E74A-469C-8627-D80B669FCDE6}" destId="{8EE3DED6-8A0C-4421-84CE-643431BC8E9A}" srcOrd="0" destOrd="0" presId="urn:microsoft.com/office/officeart/2016/7/layout/BasicTimeline"/>
    <dgm:cxn modelId="{33CAFD80-3D11-4AD6-AAB1-650E71440659}" type="presOf" srcId="{8ACAFC33-6521-4EDE-9434-4A50D21B1A97}" destId="{22D5D57A-345A-40A3-9951-B317F6E6E75E}" srcOrd="0" destOrd="0" presId="urn:microsoft.com/office/officeart/2016/7/layout/BasicTimeline"/>
    <dgm:cxn modelId="{D056EA81-599C-4270-B3E6-E14A56244354}" srcId="{AB3C8DB2-1ED9-462E-A223-4F87A45432AB}" destId="{3F265FFE-D27C-4EAC-BEDD-A8C4424A31BB}" srcOrd="0" destOrd="0" parTransId="{99E0318C-7032-4CAD-95DB-5910D4B0008A}" sibTransId="{602A4C79-8DEC-45B9-91CE-A44CDF2A2A0C}"/>
    <dgm:cxn modelId="{8F5A0F83-0594-4279-A33B-2ED6D2436E54}" type="presOf" srcId="{7354EA97-6E71-43B7-B081-9A14BBA58005}" destId="{506DBCF5-ED46-4068-8BBE-C5F8A366ABE7}" srcOrd="0" destOrd="0" presId="urn:microsoft.com/office/officeart/2016/7/layout/BasicTimeline"/>
    <dgm:cxn modelId="{B32D1786-8893-4EB1-AD15-D63C3EEF177E}" type="presOf" srcId="{9B2D2AE2-B095-4D00-8A45-4F4F4B47B698}" destId="{EAD961A9-ECE0-4BDC-9BE8-EA482B68DA23}" srcOrd="0" destOrd="0" presId="urn:microsoft.com/office/officeart/2016/7/layout/BasicTimeline"/>
    <dgm:cxn modelId="{CEFC9598-2A80-49D3-A9F0-737628E46ED6}" srcId="{E6F931FD-AA87-4F6C-93E5-643016943294}" destId="{7354EA97-6E71-43B7-B081-9A14BBA58005}" srcOrd="0" destOrd="0" parTransId="{41746531-41BD-4DAC-9822-A7447FCC954E}" sibTransId="{4DFC58C6-7804-45C8-8D57-6705E933FDB4}"/>
    <dgm:cxn modelId="{938E10A4-2243-466E-B896-0C258E7656C5}" srcId="{62970513-0D41-49F1-AED2-B3A47005F370}" destId="{2B48AE16-C7E7-4DAD-9E43-FA707309005F}" srcOrd="0" destOrd="0" parTransId="{344EBAAD-A330-43E3-9A15-C2C0FA404E98}" sibTransId="{61412F71-2A57-406C-B9BD-7C052482B37B}"/>
    <dgm:cxn modelId="{72D331BC-25D9-46DD-B23D-B65271083B8A}" srcId="{A52C3019-8BA2-4D84-A79F-7B64363D4612}" destId="{62970513-0D41-49F1-AED2-B3A47005F370}" srcOrd="1" destOrd="0" parTransId="{EB0B7680-5CEE-436C-B9A5-24EF2CA2CD1E}" sibTransId="{3E90D806-1D73-4494-B83F-052931112F08}"/>
    <dgm:cxn modelId="{E93130C6-B52A-4A0F-8F14-B5377481E7FE}" srcId="{A52C3019-8BA2-4D84-A79F-7B64363D4612}" destId="{8ACAFC33-6521-4EDE-9434-4A50D21B1A97}" srcOrd="2" destOrd="0" parTransId="{209B2D3F-3341-4776-B607-C94AE1825A18}" sibTransId="{6DDF8D02-952B-44C2-840F-565E149D9129}"/>
    <dgm:cxn modelId="{0F1444C9-76B8-4C91-BAF9-300904CF5839}" type="presOf" srcId="{E6F931FD-AA87-4F6C-93E5-643016943294}" destId="{B2133C69-1FFF-4A19-B5AA-69DA3CEF2B52}" srcOrd="0" destOrd="0" presId="urn:microsoft.com/office/officeart/2016/7/layout/BasicTimeline"/>
    <dgm:cxn modelId="{0E42F6CA-6D2D-4EAF-864A-B1BD5E1774C7}" srcId="{D932123D-0148-4B96-817C-7FA230EF2773}" destId="{62292AE0-103D-4977-B883-DEC002546704}" srcOrd="0" destOrd="0" parTransId="{FA835BB9-9FA4-42CF-8F41-EA999D60B416}" sibTransId="{A588A07E-E7EC-46C8-8D4E-E0322D76EB31}"/>
    <dgm:cxn modelId="{F81003D6-78A1-4603-862E-7EF717379147}" type="presOf" srcId="{D932123D-0148-4B96-817C-7FA230EF2773}" destId="{5115EC07-3116-4F71-9A12-1178DD13D2DC}" srcOrd="0" destOrd="0" presId="urn:microsoft.com/office/officeart/2016/7/layout/BasicTimeline"/>
    <dgm:cxn modelId="{72F421F0-F662-47C3-89DE-733D900CEF8E}" srcId="{A52C3019-8BA2-4D84-A79F-7B64363D4612}" destId="{D932123D-0148-4B96-817C-7FA230EF2773}" srcOrd="4" destOrd="0" parTransId="{2F52AA31-8612-4594-90F7-006F5A2F6457}" sibTransId="{54287F99-25F7-4010-95F0-74F985635F30}"/>
    <dgm:cxn modelId="{1E4607AB-5ABB-4F09-8785-794B28A2A107}" type="presParOf" srcId="{BE4AA6C6-2405-485F-A1EC-1AC027A5549C}" destId="{589FAE29-FF1D-4697-95B7-C0F871830BA4}" srcOrd="0" destOrd="0" presId="urn:microsoft.com/office/officeart/2016/7/layout/BasicTimeline"/>
    <dgm:cxn modelId="{368034D1-7022-4611-9EC3-E746845C2FEC}" type="presParOf" srcId="{BE4AA6C6-2405-485F-A1EC-1AC027A5549C}" destId="{E91DA683-F7CE-47D6-B3B4-644C44787951}" srcOrd="1" destOrd="0" presId="urn:microsoft.com/office/officeart/2016/7/layout/BasicTimeline"/>
    <dgm:cxn modelId="{EA685499-3764-4FCB-8962-2697C11127D6}" type="presParOf" srcId="{E91DA683-F7CE-47D6-B3B4-644C44787951}" destId="{1DAF63C1-DBEC-4846-8CA7-9C92CC3F7C0F}" srcOrd="0" destOrd="0" presId="urn:microsoft.com/office/officeart/2016/7/layout/BasicTimeline"/>
    <dgm:cxn modelId="{E407145D-01CA-4DD8-BE78-40EFA7443143}" type="presParOf" srcId="{1DAF63C1-DBEC-4846-8CA7-9C92CC3F7C0F}" destId="{EAD961A9-ECE0-4BDC-9BE8-EA482B68DA23}" srcOrd="0" destOrd="0" presId="urn:microsoft.com/office/officeart/2016/7/layout/BasicTimeline"/>
    <dgm:cxn modelId="{C3F75EF1-9CFC-46AD-B518-DAFBD8C942CE}" type="presParOf" srcId="{1DAF63C1-DBEC-4846-8CA7-9C92CC3F7C0F}" destId="{567E3FCB-D3BC-45AC-BC1C-B85F2FD3D2BF}" srcOrd="1" destOrd="0" presId="urn:microsoft.com/office/officeart/2016/7/layout/BasicTimeline"/>
    <dgm:cxn modelId="{0E1F687C-1DF0-421E-A28A-B6F7CB44F92F}" type="presParOf" srcId="{567E3FCB-D3BC-45AC-BC1C-B85F2FD3D2BF}" destId="{D3E25A77-316B-4FB4-8585-C697B3D36E56}" srcOrd="0" destOrd="0" presId="urn:microsoft.com/office/officeart/2016/7/layout/BasicTimeline"/>
    <dgm:cxn modelId="{78D23CAC-404D-45B2-BD5B-71433C3BD12E}" type="presParOf" srcId="{567E3FCB-D3BC-45AC-BC1C-B85F2FD3D2BF}" destId="{FCA6386B-C191-4382-83B7-54E903F1E7E4}" srcOrd="1" destOrd="0" presId="urn:microsoft.com/office/officeart/2016/7/layout/BasicTimeline"/>
    <dgm:cxn modelId="{24A5183E-6BE6-48D5-86A7-E19576B8E4AB}" type="presParOf" srcId="{1DAF63C1-DBEC-4846-8CA7-9C92CC3F7C0F}" destId="{99C0196D-B021-4E7D-B84B-3CE46D6BDC5E}" srcOrd="2" destOrd="0" presId="urn:microsoft.com/office/officeart/2016/7/layout/BasicTimeline"/>
    <dgm:cxn modelId="{32508207-BC31-4C54-A5B8-3A732EBD0B39}" type="presParOf" srcId="{1DAF63C1-DBEC-4846-8CA7-9C92CC3F7C0F}" destId="{094F2CD7-7D2A-426B-B4B0-5920E879DDB6}" srcOrd="3" destOrd="0" presId="urn:microsoft.com/office/officeart/2016/7/layout/BasicTimeline"/>
    <dgm:cxn modelId="{C3E158DA-0AD4-4294-BDF8-1D7ADFD018A9}" type="presParOf" srcId="{1DAF63C1-DBEC-4846-8CA7-9C92CC3F7C0F}" destId="{0BD9B16D-A4C9-4841-81D1-E2619E0E11C3}" srcOrd="4" destOrd="0" presId="urn:microsoft.com/office/officeart/2016/7/layout/BasicTimeline"/>
    <dgm:cxn modelId="{CC9B07EF-B3EC-44A2-8A53-388C2DDAE2E1}" type="presParOf" srcId="{E91DA683-F7CE-47D6-B3B4-644C44787951}" destId="{9814D2B8-6CF2-4040-BAE7-04C68B4143CA}" srcOrd="1" destOrd="0" presId="urn:microsoft.com/office/officeart/2016/7/layout/BasicTimeline"/>
    <dgm:cxn modelId="{DD20CA74-A2BF-4B24-A679-CF2636F28F04}" type="presParOf" srcId="{E91DA683-F7CE-47D6-B3B4-644C44787951}" destId="{E659B570-E1BA-4773-A053-E24E0851694F}" srcOrd="2" destOrd="0" presId="urn:microsoft.com/office/officeart/2016/7/layout/BasicTimeline"/>
    <dgm:cxn modelId="{2FC3F5B0-4CBD-49E7-A847-038F3259AE27}" type="presParOf" srcId="{E659B570-E1BA-4773-A053-E24E0851694F}" destId="{A2ACA8D4-A611-4376-AF19-285C08917D27}" srcOrd="0" destOrd="0" presId="urn:microsoft.com/office/officeart/2016/7/layout/BasicTimeline"/>
    <dgm:cxn modelId="{6CBEFFB0-97FC-41A4-978C-87BA77165A82}" type="presParOf" srcId="{E659B570-E1BA-4773-A053-E24E0851694F}" destId="{B62F86BD-9036-44CC-8850-CF18D0379B02}" srcOrd="1" destOrd="0" presId="urn:microsoft.com/office/officeart/2016/7/layout/BasicTimeline"/>
    <dgm:cxn modelId="{4771C95C-C535-45B1-A295-476749CCDD13}" type="presParOf" srcId="{B62F86BD-9036-44CC-8850-CF18D0379B02}" destId="{CB18D454-66AB-4A7A-9957-A490CF2F04FF}" srcOrd="0" destOrd="0" presId="urn:microsoft.com/office/officeart/2016/7/layout/BasicTimeline"/>
    <dgm:cxn modelId="{1108E849-94F5-4D57-ADE3-A6BC212549F4}" type="presParOf" srcId="{B62F86BD-9036-44CC-8850-CF18D0379B02}" destId="{0AEE944C-D01C-4F42-B9FF-033D8902A6A6}" srcOrd="1" destOrd="0" presId="urn:microsoft.com/office/officeart/2016/7/layout/BasicTimeline"/>
    <dgm:cxn modelId="{A5887EFB-D619-4549-9734-D2A8BBDBF006}" type="presParOf" srcId="{E659B570-E1BA-4773-A053-E24E0851694F}" destId="{8A5B94F5-BB4C-4139-B9F5-D2BF57109FEC}" srcOrd="2" destOrd="0" presId="urn:microsoft.com/office/officeart/2016/7/layout/BasicTimeline"/>
    <dgm:cxn modelId="{577AEF5B-93B8-4AA5-941D-7687CED2E8F4}" type="presParOf" srcId="{E659B570-E1BA-4773-A053-E24E0851694F}" destId="{61B92225-513B-4CC2-88F3-37FAAFA51D07}" srcOrd="3" destOrd="0" presId="urn:microsoft.com/office/officeart/2016/7/layout/BasicTimeline"/>
    <dgm:cxn modelId="{6B047CB1-1AB4-4385-B49B-90171DD68510}" type="presParOf" srcId="{E659B570-E1BA-4773-A053-E24E0851694F}" destId="{7B1EADEB-8030-49B8-A83C-80AECDA292EB}" srcOrd="4" destOrd="0" presId="urn:microsoft.com/office/officeart/2016/7/layout/BasicTimeline"/>
    <dgm:cxn modelId="{28D5A459-63C4-478E-AFB4-57F81CE17833}" type="presParOf" srcId="{E91DA683-F7CE-47D6-B3B4-644C44787951}" destId="{2E42FD72-CEC9-462F-B07A-1EF83712E34D}" srcOrd="3" destOrd="0" presId="urn:microsoft.com/office/officeart/2016/7/layout/BasicTimeline"/>
    <dgm:cxn modelId="{1D98D116-EE70-41DC-ABEB-03B3D904E0ED}" type="presParOf" srcId="{E91DA683-F7CE-47D6-B3B4-644C44787951}" destId="{465DB3BA-7E42-4FB3-B69B-1D9DBDCD8AA3}" srcOrd="4" destOrd="0" presId="urn:microsoft.com/office/officeart/2016/7/layout/BasicTimeline"/>
    <dgm:cxn modelId="{45EFDFFF-310C-4F6E-8364-BB84122789B9}" type="presParOf" srcId="{465DB3BA-7E42-4FB3-B69B-1D9DBDCD8AA3}" destId="{22D5D57A-345A-40A3-9951-B317F6E6E75E}" srcOrd="0" destOrd="0" presId="urn:microsoft.com/office/officeart/2016/7/layout/BasicTimeline"/>
    <dgm:cxn modelId="{B04F6236-9B76-4BCE-BA32-20DC2CE793D0}" type="presParOf" srcId="{465DB3BA-7E42-4FB3-B69B-1D9DBDCD8AA3}" destId="{D208D25C-FDF4-4DBA-83D2-59636CCA2C64}" srcOrd="1" destOrd="0" presId="urn:microsoft.com/office/officeart/2016/7/layout/BasicTimeline"/>
    <dgm:cxn modelId="{6926B5DC-C822-403D-858D-3FC267BA16E6}" type="presParOf" srcId="{D208D25C-FDF4-4DBA-83D2-59636CCA2C64}" destId="{8EE3DED6-8A0C-4421-84CE-643431BC8E9A}" srcOrd="0" destOrd="0" presId="urn:microsoft.com/office/officeart/2016/7/layout/BasicTimeline"/>
    <dgm:cxn modelId="{EFA931DF-2A6E-4875-BCBC-BE3208B62DF9}" type="presParOf" srcId="{D208D25C-FDF4-4DBA-83D2-59636CCA2C64}" destId="{FE6B5906-4DDC-490E-AC88-5A6497AD79CE}" srcOrd="1" destOrd="0" presId="urn:microsoft.com/office/officeart/2016/7/layout/BasicTimeline"/>
    <dgm:cxn modelId="{589E180A-0578-4E96-A2BC-FF8DC946EE22}" type="presParOf" srcId="{465DB3BA-7E42-4FB3-B69B-1D9DBDCD8AA3}" destId="{B977FAFF-4C94-458C-B418-6C844545AC70}" srcOrd="2" destOrd="0" presId="urn:microsoft.com/office/officeart/2016/7/layout/BasicTimeline"/>
    <dgm:cxn modelId="{A80F79E5-BD5C-47D2-880F-951A85122B0C}" type="presParOf" srcId="{465DB3BA-7E42-4FB3-B69B-1D9DBDCD8AA3}" destId="{FBB99E86-F3C8-40FC-94FB-9450422D1578}" srcOrd="3" destOrd="0" presId="urn:microsoft.com/office/officeart/2016/7/layout/BasicTimeline"/>
    <dgm:cxn modelId="{BAA1DA5B-70AE-4F16-8EEB-0417C487A306}" type="presParOf" srcId="{465DB3BA-7E42-4FB3-B69B-1D9DBDCD8AA3}" destId="{A4E83F75-DCEB-4EBB-9493-937B33DF167D}" srcOrd="4" destOrd="0" presId="urn:microsoft.com/office/officeart/2016/7/layout/BasicTimeline"/>
    <dgm:cxn modelId="{44F031BC-3D77-49F1-885A-3A3CD60F233E}" type="presParOf" srcId="{E91DA683-F7CE-47D6-B3B4-644C44787951}" destId="{458BA352-E9AF-4BC7-BC0B-1C31088F24BE}" srcOrd="5" destOrd="0" presId="urn:microsoft.com/office/officeart/2016/7/layout/BasicTimeline"/>
    <dgm:cxn modelId="{3006B619-137A-45DD-B493-5EFF1091653B}" type="presParOf" srcId="{E91DA683-F7CE-47D6-B3B4-644C44787951}" destId="{52757C75-EC26-4340-A08E-2A6E5D1F83AD}" srcOrd="6" destOrd="0" presId="urn:microsoft.com/office/officeart/2016/7/layout/BasicTimeline"/>
    <dgm:cxn modelId="{CCF5B1F3-B3CA-45E8-8233-24CDD28F799B}" type="presParOf" srcId="{52757C75-EC26-4340-A08E-2A6E5D1F83AD}" destId="{2B7403EF-149C-49B2-AE73-B7CEB3DA9A1D}" srcOrd="0" destOrd="0" presId="urn:microsoft.com/office/officeart/2016/7/layout/BasicTimeline"/>
    <dgm:cxn modelId="{E098BB88-D937-40DC-9C43-D3FE28924F44}" type="presParOf" srcId="{52757C75-EC26-4340-A08E-2A6E5D1F83AD}" destId="{F3744C0C-B17B-4669-9264-ED48675E3A37}" srcOrd="1" destOrd="0" presId="urn:microsoft.com/office/officeart/2016/7/layout/BasicTimeline"/>
    <dgm:cxn modelId="{3FB43860-5EE7-42FF-AFDC-FA0D2714B67C}" type="presParOf" srcId="{F3744C0C-B17B-4669-9264-ED48675E3A37}" destId="{88D0CC5F-033C-4568-9FA7-3D3E06A479CA}" srcOrd="0" destOrd="0" presId="urn:microsoft.com/office/officeart/2016/7/layout/BasicTimeline"/>
    <dgm:cxn modelId="{B4055952-55B3-4551-A094-40B070A5C303}" type="presParOf" srcId="{F3744C0C-B17B-4669-9264-ED48675E3A37}" destId="{BC9E9D94-4800-4D1A-950C-DC56FEDB98D4}" srcOrd="1" destOrd="0" presId="urn:microsoft.com/office/officeart/2016/7/layout/BasicTimeline"/>
    <dgm:cxn modelId="{F295D8A6-AF8A-4756-8182-26E9738E4B25}" type="presParOf" srcId="{52757C75-EC26-4340-A08E-2A6E5D1F83AD}" destId="{D7B40934-94E7-48F6-BAE0-72AD8D1A5EDB}" srcOrd="2" destOrd="0" presId="urn:microsoft.com/office/officeart/2016/7/layout/BasicTimeline"/>
    <dgm:cxn modelId="{D1E4E859-A464-489F-B294-A5A62E7C0401}" type="presParOf" srcId="{52757C75-EC26-4340-A08E-2A6E5D1F83AD}" destId="{37543C83-8562-4DD5-98AE-C019D0DB0322}" srcOrd="3" destOrd="0" presId="urn:microsoft.com/office/officeart/2016/7/layout/BasicTimeline"/>
    <dgm:cxn modelId="{F1E92110-E1C2-42CB-B8C0-21878CB14934}" type="presParOf" srcId="{52757C75-EC26-4340-A08E-2A6E5D1F83AD}" destId="{A7F9F215-8A55-4DD4-84DF-F10232739068}" srcOrd="4" destOrd="0" presId="urn:microsoft.com/office/officeart/2016/7/layout/BasicTimeline"/>
    <dgm:cxn modelId="{27E2C0AD-4405-4984-98B6-0A50A5A3CB92}" type="presParOf" srcId="{E91DA683-F7CE-47D6-B3B4-644C44787951}" destId="{527C58AB-B30A-4C5B-9421-5456C20B11B7}" srcOrd="7" destOrd="0" presId="urn:microsoft.com/office/officeart/2016/7/layout/BasicTimeline"/>
    <dgm:cxn modelId="{5B193263-9C35-4143-9726-638B37A03C50}" type="presParOf" srcId="{E91DA683-F7CE-47D6-B3B4-644C44787951}" destId="{CC11F375-CADB-4216-9456-56F3BBE6E100}" srcOrd="8" destOrd="0" presId="urn:microsoft.com/office/officeart/2016/7/layout/BasicTimeline"/>
    <dgm:cxn modelId="{82565714-C1AC-4946-9151-187C477782AC}" type="presParOf" srcId="{CC11F375-CADB-4216-9456-56F3BBE6E100}" destId="{5115EC07-3116-4F71-9A12-1178DD13D2DC}" srcOrd="0" destOrd="0" presId="urn:microsoft.com/office/officeart/2016/7/layout/BasicTimeline"/>
    <dgm:cxn modelId="{6A8608F0-6956-4AAA-AE4F-AF66EC69E914}" type="presParOf" srcId="{CC11F375-CADB-4216-9456-56F3BBE6E100}" destId="{B4383D60-B9A8-4F4C-86AC-F97E7BAEF4E7}" srcOrd="1" destOrd="0" presId="urn:microsoft.com/office/officeart/2016/7/layout/BasicTimeline"/>
    <dgm:cxn modelId="{C0EE8176-0B6A-4A9B-87A8-BDB5D96BBA57}" type="presParOf" srcId="{B4383D60-B9A8-4F4C-86AC-F97E7BAEF4E7}" destId="{E8E74232-0CA8-4416-B081-0386D5A8D14E}" srcOrd="0" destOrd="0" presId="urn:microsoft.com/office/officeart/2016/7/layout/BasicTimeline"/>
    <dgm:cxn modelId="{782B545F-940F-4624-ADEC-0E4FC8D0E419}" type="presParOf" srcId="{B4383D60-B9A8-4F4C-86AC-F97E7BAEF4E7}" destId="{248BE9BF-EBB2-4521-9D48-BCA1BF5922EF}" srcOrd="1" destOrd="0" presId="urn:microsoft.com/office/officeart/2016/7/layout/BasicTimeline"/>
    <dgm:cxn modelId="{9D3BEC14-3477-4CD5-BCCF-A3FBF57F0F60}" type="presParOf" srcId="{CC11F375-CADB-4216-9456-56F3BBE6E100}" destId="{9645CC21-C4A4-4FE8-9F71-F126FB4F54FE}" srcOrd="2" destOrd="0" presId="urn:microsoft.com/office/officeart/2016/7/layout/BasicTimeline"/>
    <dgm:cxn modelId="{6A581B97-1312-401F-9656-EA66BAD418D2}" type="presParOf" srcId="{CC11F375-CADB-4216-9456-56F3BBE6E100}" destId="{6D0D917E-84C1-4E76-8516-5C31FDA9C372}" srcOrd="3" destOrd="0" presId="urn:microsoft.com/office/officeart/2016/7/layout/BasicTimeline"/>
    <dgm:cxn modelId="{75EBD2FF-A047-4D3A-A4C9-6FCE48C55C2E}" type="presParOf" srcId="{CC11F375-CADB-4216-9456-56F3BBE6E100}" destId="{A4A8745E-B0C2-4255-91C3-082E71650A6F}" srcOrd="4" destOrd="0" presId="urn:microsoft.com/office/officeart/2016/7/layout/BasicTimeline"/>
    <dgm:cxn modelId="{84F68C0A-7828-4427-A445-3832A2299036}" type="presParOf" srcId="{E91DA683-F7CE-47D6-B3B4-644C44787951}" destId="{13797952-300C-40A4-AAEF-69F33DECCAA6}" srcOrd="9" destOrd="0" presId="urn:microsoft.com/office/officeart/2016/7/layout/BasicTimeline"/>
    <dgm:cxn modelId="{7AD8E311-FB15-43BA-9CCF-3051AA52FC7D}" type="presParOf" srcId="{E91DA683-F7CE-47D6-B3B4-644C44787951}" destId="{63E4DE28-B617-4D02-A879-94D1F16DA46C}" srcOrd="10" destOrd="0" presId="urn:microsoft.com/office/officeart/2016/7/layout/BasicTimeline"/>
    <dgm:cxn modelId="{F1308876-97DE-4C0C-B97D-9DEB285E7CBA}" type="presParOf" srcId="{63E4DE28-B617-4D02-A879-94D1F16DA46C}" destId="{A1DC5206-E93E-4365-87ED-1B34811EE41F}" srcOrd="0" destOrd="0" presId="urn:microsoft.com/office/officeart/2016/7/layout/BasicTimeline"/>
    <dgm:cxn modelId="{B69BDD88-66D2-499E-A29A-AFD3669EEE41}" type="presParOf" srcId="{63E4DE28-B617-4D02-A879-94D1F16DA46C}" destId="{356CAD1B-2C38-4E5C-BC7E-E3A2F805BEA4}" srcOrd="1" destOrd="0" presId="urn:microsoft.com/office/officeart/2016/7/layout/BasicTimeline"/>
    <dgm:cxn modelId="{2121DD94-17F3-40C9-8849-5AC5FDC45613}" type="presParOf" srcId="{356CAD1B-2C38-4E5C-BC7E-E3A2F805BEA4}" destId="{3F385160-B3FC-4C48-9FD4-19F12A1CD8DD}" srcOrd="0" destOrd="0" presId="urn:microsoft.com/office/officeart/2016/7/layout/BasicTimeline"/>
    <dgm:cxn modelId="{3106B0D2-1630-49DE-88F2-D3446D6226BD}" type="presParOf" srcId="{356CAD1B-2C38-4E5C-BC7E-E3A2F805BEA4}" destId="{CBF79091-12F2-4D33-985C-DDBF0189CE37}" srcOrd="1" destOrd="0" presId="urn:microsoft.com/office/officeart/2016/7/layout/BasicTimeline"/>
    <dgm:cxn modelId="{59C743CE-C74C-4447-ADE0-AC3404F2643B}" type="presParOf" srcId="{63E4DE28-B617-4D02-A879-94D1F16DA46C}" destId="{1D796948-00A8-40BB-8555-81571407AD70}" srcOrd="2" destOrd="0" presId="urn:microsoft.com/office/officeart/2016/7/layout/BasicTimeline"/>
    <dgm:cxn modelId="{E7257AD7-CC83-490B-9DC3-133D89A69B01}" type="presParOf" srcId="{63E4DE28-B617-4D02-A879-94D1F16DA46C}" destId="{21D69472-78AD-49A6-801A-5D2A9A723B92}" srcOrd="3" destOrd="0" presId="urn:microsoft.com/office/officeart/2016/7/layout/BasicTimeline"/>
    <dgm:cxn modelId="{7FB97A59-BC9E-45A6-B784-27EEBF25D455}" type="presParOf" srcId="{63E4DE28-B617-4D02-A879-94D1F16DA46C}" destId="{C304FACD-F0B0-4732-B3E0-FEE0572D104C}" srcOrd="4" destOrd="0" presId="urn:microsoft.com/office/officeart/2016/7/layout/BasicTimeline"/>
    <dgm:cxn modelId="{7FE118D2-0222-4107-A86B-C383EFD884C9}" type="presParOf" srcId="{E91DA683-F7CE-47D6-B3B4-644C44787951}" destId="{DFA672F0-0066-4704-80B8-9C79D323A206}" srcOrd="11" destOrd="0" presId="urn:microsoft.com/office/officeart/2016/7/layout/BasicTimeline"/>
    <dgm:cxn modelId="{21AEC2FD-8C49-440E-BC4C-D0DDAC0DFC22}" type="presParOf" srcId="{E91DA683-F7CE-47D6-B3B4-644C44787951}" destId="{19FC7315-2B50-4F44-B87B-4AC072B8B2E6}" srcOrd="12" destOrd="0" presId="urn:microsoft.com/office/officeart/2016/7/layout/BasicTimeline"/>
    <dgm:cxn modelId="{7418CE74-69C0-4A5B-93C4-8CD2039AF507}" type="presParOf" srcId="{19FC7315-2B50-4F44-B87B-4AC072B8B2E6}" destId="{B2133C69-1FFF-4A19-B5AA-69DA3CEF2B52}" srcOrd="0" destOrd="0" presId="urn:microsoft.com/office/officeart/2016/7/layout/BasicTimeline"/>
    <dgm:cxn modelId="{7DAD0B3B-F0E1-4B5E-9603-23D146D1DEAE}" type="presParOf" srcId="{19FC7315-2B50-4F44-B87B-4AC072B8B2E6}" destId="{3EC66DAD-9EBE-483E-9BF2-99BC37FB6AE7}" srcOrd="1" destOrd="0" presId="urn:microsoft.com/office/officeart/2016/7/layout/BasicTimeline"/>
    <dgm:cxn modelId="{ED39931F-B6BC-4558-9C2B-7FB9729B1FD6}" type="presParOf" srcId="{3EC66DAD-9EBE-483E-9BF2-99BC37FB6AE7}" destId="{506DBCF5-ED46-4068-8BBE-C5F8A366ABE7}" srcOrd="0" destOrd="0" presId="urn:microsoft.com/office/officeart/2016/7/layout/BasicTimeline"/>
    <dgm:cxn modelId="{046DC32D-C187-4519-88D0-26E9CEC82A96}" type="presParOf" srcId="{3EC66DAD-9EBE-483E-9BF2-99BC37FB6AE7}" destId="{849BA6E4-D703-4F14-AAD3-1A57EA917B17}" srcOrd="1" destOrd="0" presId="urn:microsoft.com/office/officeart/2016/7/layout/BasicTimeline"/>
    <dgm:cxn modelId="{BF7C4FEF-E7C1-4BE5-87EB-247D3D169406}" type="presParOf" srcId="{19FC7315-2B50-4F44-B87B-4AC072B8B2E6}" destId="{E6D51FBE-1DD9-4685-9B67-C85B28A48B86}" srcOrd="2" destOrd="0" presId="urn:microsoft.com/office/officeart/2016/7/layout/BasicTimeline"/>
    <dgm:cxn modelId="{750E4CCA-AD95-4015-9433-A809E7D2C122}" type="presParOf" srcId="{19FC7315-2B50-4F44-B87B-4AC072B8B2E6}" destId="{D21105D1-9822-4903-9AAA-7F4BD5B0E750}" srcOrd="3" destOrd="0" presId="urn:microsoft.com/office/officeart/2016/7/layout/BasicTimeline"/>
    <dgm:cxn modelId="{70549056-8A85-44E0-8B8E-3DFCBB73331D}" type="presParOf" srcId="{19FC7315-2B50-4F44-B87B-4AC072B8B2E6}" destId="{D8469BEA-66D4-4962-8FB6-B9B6C7363A0A}" srcOrd="4" destOrd="0" presId="urn:microsoft.com/office/officeart/2016/7/layout/BasicTimeline"/>
  </dgm:cxnLst>
  <dgm:bg/>
  <dgm:whole>
    <a:ln w="28575">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1D987-4A80-47BE-969B-71DB79844726}">
      <dsp:nvSpPr>
        <dsp:cNvPr id="0" name=""/>
        <dsp:cNvSpPr/>
      </dsp:nvSpPr>
      <dsp:spPr>
        <a:xfrm>
          <a:off x="0" y="1656"/>
          <a:ext cx="10515600" cy="106163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effectLst/>
              <a:latin typeface="Calibri" panose="020F0502020204030204" pitchFamily="34" charset="0"/>
              <a:ea typeface="Calibri" panose="020F0502020204030204" pitchFamily="34" charset="0"/>
            </a:rPr>
            <a:t>Access to a universal pan London youth work offer </a:t>
          </a:r>
        </a:p>
      </dsp:txBody>
      <dsp:txXfrm>
        <a:off x="51825" y="53481"/>
        <a:ext cx="10411950" cy="957983"/>
      </dsp:txXfrm>
    </dsp:sp>
    <dsp:sp modelId="{7AE40C7E-FBCD-469F-BCA6-07F756FB311C}">
      <dsp:nvSpPr>
        <dsp:cNvPr id="0" name=""/>
        <dsp:cNvSpPr/>
      </dsp:nvSpPr>
      <dsp:spPr>
        <a:xfrm>
          <a:off x="0" y="1075243"/>
          <a:ext cx="10515600" cy="106163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effectLst/>
              <a:latin typeface="Calibri" panose="020F0502020204030204" pitchFamily="34" charset="0"/>
              <a:ea typeface="Calibri" panose="020F0502020204030204" pitchFamily="34" charset="0"/>
            </a:rPr>
            <a:t>High quality mentoring and activities for children and young people to support social skills, confidence and skills for life</a:t>
          </a:r>
          <a:endParaRPr lang="en-US" sz="3200" kern="1200" dirty="0"/>
        </a:p>
      </dsp:txBody>
      <dsp:txXfrm>
        <a:off x="51825" y="1127068"/>
        <a:ext cx="10411950" cy="957983"/>
      </dsp:txXfrm>
    </dsp:sp>
    <dsp:sp modelId="{2BA66580-47EF-4631-845D-41FCB23145F5}">
      <dsp:nvSpPr>
        <dsp:cNvPr id="0" name=""/>
        <dsp:cNvSpPr/>
      </dsp:nvSpPr>
      <dsp:spPr>
        <a:xfrm>
          <a:off x="0" y="2148830"/>
          <a:ext cx="10515600" cy="106163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effectLst/>
              <a:latin typeface="Calibri" panose="020F0502020204030204" pitchFamily="34" charset="0"/>
              <a:ea typeface="Calibri" panose="020F0502020204030204" pitchFamily="34" charset="0"/>
            </a:rPr>
            <a:t>Strengthened youth leadership and youth voice</a:t>
          </a:r>
          <a:endParaRPr lang="en-US" sz="3200" kern="1200" dirty="0"/>
        </a:p>
      </dsp:txBody>
      <dsp:txXfrm>
        <a:off x="51825" y="2200655"/>
        <a:ext cx="10411950" cy="9579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03C91-A3E1-4DC3-82B5-CC89DAC57DAC}">
      <dsp:nvSpPr>
        <dsp:cNvPr id="0" name=""/>
        <dsp:cNvSpPr/>
      </dsp:nvSpPr>
      <dsp:spPr>
        <a:xfrm>
          <a:off x="0" y="0"/>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4B3526-E705-438C-A7E0-06300E396A78}">
      <dsp:nvSpPr>
        <dsp:cNvPr id="0" name=""/>
        <dsp:cNvSpPr/>
      </dsp:nvSpPr>
      <dsp:spPr>
        <a:xfrm>
          <a:off x="0" y="0"/>
          <a:ext cx="10515600" cy="1250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The idea for a Pan London Youth Offer flows from the London Recovery Programme and the development of a Care Leaver Compact through a partnership involving the GLA and London’s boroughs</a:t>
          </a:r>
        </a:p>
      </dsp:txBody>
      <dsp:txXfrm>
        <a:off x="0" y="0"/>
        <a:ext cx="10515600" cy="1250239"/>
      </dsp:txXfrm>
    </dsp:sp>
    <dsp:sp modelId="{59048362-B0FF-42B3-8B28-2F7285BE1F16}">
      <dsp:nvSpPr>
        <dsp:cNvPr id="0" name=""/>
        <dsp:cNvSpPr/>
      </dsp:nvSpPr>
      <dsp:spPr>
        <a:xfrm>
          <a:off x="0" y="1250239"/>
          <a:ext cx="10515600" cy="0"/>
        </a:xfrm>
        <a:prstGeom prst="line">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441F8D-A42A-44E4-8D93-B3A38FB4B2F9}">
      <dsp:nvSpPr>
        <dsp:cNvPr id="0" name=""/>
        <dsp:cNvSpPr/>
      </dsp:nvSpPr>
      <dsp:spPr>
        <a:xfrm>
          <a:off x="0" y="1250239"/>
          <a:ext cx="10515600" cy="1250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London Councils has set up a pan-London network of youth service leads who have been helping to oversee this work.    </a:t>
          </a:r>
          <a:endParaRPr lang="en-US" sz="2200" kern="1200" dirty="0"/>
        </a:p>
      </dsp:txBody>
      <dsp:txXfrm>
        <a:off x="0" y="1250239"/>
        <a:ext cx="10515600" cy="1250239"/>
      </dsp:txXfrm>
    </dsp:sp>
    <dsp:sp modelId="{E954C2D9-E935-4343-8D04-066F2E3858C8}">
      <dsp:nvSpPr>
        <dsp:cNvPr id="0" name=""/>
        <dsp:cNvSpPr/>
      </dsp:nvSpPr>
      <dsp:spPr>
        <a:xfrm>
          <a:off x="0" y="2500479"/>
          <a:ext cx="10515600" cy="0"/>
        </a:xfrm>
        <a:prstGeom prst="lin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D640E4-381C-49E2-BB5E-0679D7C7C7CC}">
      <dsp:nvSpPr>
        <dsp:cNvPr id="0" name=""/>
        <dsp:cNvSpPr/>
      </dsp:nvSpPr>
      <dsp:spPr>
        <a:xfrm>
          <a:off x="0" y="2500479"/>
          <a:ext cx="10515600" cy="1250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Sub-regional groups are exploring local models of youth service delivery and key issues that could be taken forward as a Pan London Offer</a:t>
          </a:r>
        </a:p>
        <a:p>
          <a:pPr marL="0" lvl="0" indent="0" algn="l" defTabSz="977900">
            <a:lnSpc>
              <a:spcPct val="90000"/>
            </a:lnSpc>
            <a:spcBef>
              <a:spcPct val="0"/>
            </a:spcBef>
            <a:spcAft>
              <a:spcPct val="35000"/>
            </a:spcAft>
            <a:buNone/>
          </a:pPr>
          <a:r>
            <a:rPr lang="en-GB" sz="2200" kern="1200" dirty="0"/>
            <a:t>  </a:t>
          </a:r>
          <a:endParaRPr lang="en-US" sz="2200" kern="1200" dirty="0"/>
        </a:p>
      </dsp:txBody>
      <dsp:txXfrm>
        <a:off x="0" y="2500479"/>
        <a:ext cx="10515600" cy="1250239"/>
      </dsp:txXfrm>
    </dsp:sp>
    <dsp:sp modelId="{76A0B0ED-5027-4021-B53B-2252E55BC3D6}">
      <dsp:nvSpPr>
        <dsp:cNvPr id="0" name=""/>
        <dsp:cNvSpPr/>
      </dsp:nvSpPr>
      <dsp:spPr>
        <a:xfrm>
          <a:off x="0" y="3750719"/>
          <a:ext cx="105156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E2F1A4-CEAC-4772-9546-0D97B50D6F24}">
      <dsp:nvSpPr>
        <dsp:cNvPr id="0" name=""/>
        <dsp:cNvSpPr/>
      </dsp:nvSpPr>
      <dsp:spPr>
        <a:xfrm>
          <a:off x="0" y="3750719"/>
          <a:ext cx="10515600" cy="1250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US" sz="2200" kern="1200" dirty="0"/>
        </a:p>
      </dsp:txBody>
      <dsp:txXfrm>
        <a:off x="0" y="3750719"/>
        <a:ext cx="10515600" cy="12502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FAE29-FF1D-4697-95B7-C0F871830BA4}">
      <dsp:nvSpPr>
        <dsp:cNvPr id="0" name=""/>
        <dsp:cNvSpPr/>
      </dsp:nvSpPr>
      <dsp:spPr>
        <a:xfrm>
          <a:off x="0" y="2380251"/>
          <a:ext cx="11021785" cy="0"/>
        </a:xfrm>
        <a:prstGeom prst="line">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EAD961A9-ECE0-4BDC-9BE8-EA482B68DA23}">
      <dsp:nvSpPr>
        <dsp:cNvPr id="0" name=""/>
        <dsp:cNvSpPr/>
      </dsp:nvSpPr>
      <dsp:spPr>
        <a:xfrm>
          <a:off x="129755" y="2556390"/>
          <a:ext cx="1837538" cy="537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dirty="0"/>
            <a:t>June–July 2022</a:t>
          </a:r>
        </a:p>
      </dsp:txBody>
      <dsp:txXfrm>
        <a:off x="129755" y="2556390"/>
        <a:ext cx="1837538" cy="537936"/>
      </dsp:txXfrm>
    </dsp:sp>
    <dsp:sp modelId="{D3E25A77-316B-4FB4-8585-C697B3D36E56}">
      <dsp:nvSpPr>
        <dsp:cNvPr id="0" name=""/>
        <dsp:cNvSpPr/>
      </dsp:nvSpPr>
      <dsp:spPr>
        <a:xfrm>
          <a:off x="6261" y="0"/>
          <a:ext cx="2080934" cy="1475756"/>
        </a:xfrm>
        <a:prstGeom prst="roundRect">
          <a:avLst/>
        </a:prstGeom>
        <a:solidFill>
          <a:schemeClr val="lt1">
            <a:alpha val="9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800100">
            <a:lnSpc>
              <a:spcPct val="90000"/>
            </a:lnSpc>
            <a:spcBef>
              <a:spcPct val="0"/>
            </a:spcBef>
            <a:spcAft>
              <a:spcPct val="35000"/>
            </a:spcAft>
            <a:buNone/>
          </a:pPr>
          <a:r>
            <a:rPr lang="en-US" sz="1800" kern="1200" dirty="0"/>
            <a:t>Meeting of subregional groups to discuss local models &amp; key issues</a:t>
          </a:r>
        </a:p>
      </dsp:txBody>
      <dsp:txXfrm>
        <a:off x="78301" y="72040"/>
        <a:ext cx="1936854" cy="1331676"/>
      </dsp:txXfrm>
    </dsp:sp>
    <dsp:sp modelId="{99C0196D-B021-4E7D-B84B-3CE46D6BDC5E}">
      <dsp:nvSpPr>
        <dsp:cNvPr id="0" name=""/>
        <dsp:cNvSpPr/>
      </dsp:nvSpPr>
      <dsp:spPr>
        <a:xfrm>
          <a:off x="1048524" y="1475756"/>
          <a:ext cx="0" cy="904495"/>
        </a:xfrm>
        <a:prstGeom prst="line">
          <a:avLst/>
        </a:prstGeom>
        <a:noFill/>
        <a:ln w="6350" cap="flat" cmpd="sng" algn="ctr">
          <a:solidFill>
            <a:schemeClr val="accent2">
              <a:shade val="90000"/>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2ACA8D4-A611-4376-AF19-285C08917D27}">
      <dsp:nvSpPr>
        <dsp:cNvPr id="0" name=""/>
        <dsp:cNvSpPr/>
      </dsp:nvSpPr>
      <dsp:spPr>
        <a:xfrm>
          <a:off x="1340860" y="1666176"/>
          <a:ext cx="1837538" cy="537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b="1" kern="1200" dirty="0">
              <a:latin typeface="Calibri" panose="020F0502020204030204"/>
              <a:ea typeface="+mn-ea"/>
              <a:cs typeface="+mn-cs"/>
            </a:rPr>
            <a:t>Aug 2022</a:t>
          </a:r>
        </a:p>
      </dsp:txBody>
      <dsp:txXfrm>
        <a:off x="1340860" y="1666176"/>
        <a:ext cx="1837538" cy="537936"/>
      </dsp:txXfrm>
    </dsp:sp>
    <dsp:sp modelId="{094F2CD7-7D2A-426B-B4B0-5920E879DDB6}">
      <dsp:nvSpPr>
        <dsp:cNvPr id="0" name=""/>
        <dsp:cNvSpPr/>
      </dsp:nvSpPr>
      <dsp:spPr>
        <a:xfrm>
          <a:off x="1012821" y="2344548"/>
          <a:ext cx="71407" cy="71407"/>
        </a:xfrm>
        <a:prstGeom prst="ellipse">
          <a:avLst/>
        </a:prstGeom>
        <a:solidFill>
          <a:schemeClr val="accent2">
            <a:shade val="8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18D454-66AB-4A7A-9957-A490CF2F04FF}">
      <dsp:nvSpPr>
        <dsp:cNvPr id="0" name=""/>
        <dsp:cNvSpPr/>
      </dsp:nvSpPr>
      <dsp:spPr>
        <a:xfrm>
          <a:off x="1202314" y="3333601"/>
          <a:ext cx="2088111" cy="1192134"/>
        </a:xfrm>
        <a:prstGeom prst="roundRect">
          <a:avLst/>
        </a:prstGeom>
        <a:solidFill>
          <a:schemeClr val="lt1">
            <a:alpha val="90000"/>
            <a:hueOff val="0"/>
            <a:satOff val="0"/>
            <a:lumOff val="0"/>
            <a:alphaOff val="0"/>
          </a:schemeClr>
        </a:solidFill>
        <a:ln w="12700" cap="flat" cmpd="sng" algn="ctr">
          <a:solidFill>
            <a:schemeClr val="accent2">
              <a:shade val="80000"/>
              <a:hueOff val="-80236"/>
              <a:satOff val="1694"/>
              <a:lumOff val="45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800100">
            <a:lnSpc>
              <a:spcPct val="90000"/>
            </a:lnSpc>
            <a:spcBef>
              <a:spcPct val="0"/>
            </a:spcBef>
            <a:spcAft>
              <a:spcPct val="35000"/>
            </a:spcAft>
            <a:buNone/>
          </a:pPr>
          <a:r>
            <a:rPr lang="en-US" sz="1800" i="0" kern="1200" dirty="0"/>
            <a:t>Launch survey (deadline: mid Sept)</a:t>
          </a:r>
        </a:p>
      </dsp:txBody>
      <dsp:txXfrm>
        <a:off x="1260509" y="3391796"/>
        <a:ext cx="1971721" cy="1075744"/>
      </dsp:txXfrm>
    </dsp:sp>
    <dsp:sp modelId="{8A5B94F5-BB4C-4139-B9F5-D2BF57109FEC}">
      <dsp:nvSpPr>
        <dsp:cNvPr id="0" name=""/>
        <dsp:cNvSpPr/>
      </dsp:nvSpPr>
      <dsp:spPr>
        <a:xfrm>
          <a:off x="2259629" y="2380251"/>
          <a:ext cx="0" cy="904495"/>
        </a:xfrm>
        <a:prstGeom prst="line">
          <a:avLst/>
        </a:prstGeom>
        <a:noFill/>
        <a:ln w="6350" cap="flat" cmpd="sng" algn="ctr">
          <a:solidFill>
            <a:schemeClr val="accent2">
              <a:shade val="90000"/>
              <a:hueOff val="40144"/>
              <a:satOff val="-123"/>
              <a:lumOff val="3213"/>
              <a:alphaOff val="0"/>
            </a:schemeClr>
          </a:solidFill>
          <a:prstDash val="dash"/>
          <a:miter lim="800000"/>
        </a:ln>
        <a:effectLst/>
      </dsp:spPr>
      <dsp:style>
        <a:lnRef idx="1">
          <a:scrgbClr r="0" g="0" b="0"/>
        </a:lnRef>
        <a:fillRef idx="0">
          <a:scrgbClr r="0" g="0" b="0"/>
        </a:fillRef>
        <a:effectRef idx="0">
          <a:scrgbClr r="0" g="0" b="0"/>
        </a:effectRef>
        <a:fontRef idx="minor"/>
      </dsp:style>
    </dsp:sp>
    <dsp:sp modelId="{22D5D57A-345A-40A3-9951-B317F6E6E75E}">
      <dsp:nvSpPr>
        <dsp:cNvPr id="0" name=""/>
        <dsp:cNvSpPr/>
      </dsp:nvSpPr>
      <dsp:spPr>
        <a:xfrm>
          <a:off x="2795439" y="2556390"/>
          <a:ext cx="1837538" cy="537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dirty="0"/>
            <a:t>Sep 2022</a:t>
          </a:r>
        </a:p>
      </dsp:txBody>
      <dsp:txXfrm>
        <a:off x="2795439" y="2556390"/>
        <a:ext cx="1837538" cy="537936"/>
      </dsp:txXfrm>
    </dsp:sp>
    <dsp:sp modelId="{61B92225-513B-4CC2-88F3-37FAAFA51D07}">
      <dsp:nvSpPr>
        <dsp:cNvPr id="0" name=""/>
        <dsp:cNvSpPr/>
      </dsp:nvSpPr>
      <dsp:spPr>
        <a:xfrm>
          <a:off x="2223925" y="2344548"/>
          <a:ext cx="71407" cy="71407"/>
        </a:xfrm>
        <a:prstGeom prst="ellipse">
          <a:avLst/>
        </a:prstGeom>
        <a:solidFill>
          <a:schemeClr val="accent2">
            <a:shade val="80000"/>
            <a:hueOff val="-80236"/>
            <a:satOff val="1694"/>
            <a:lumOff val="4514"/>
            <a:alphaOff val="0"/>
          </a:schemeClr>
        </a:solidFill>
        <a:ln w="12700" cap="flat" cmpd="sng" algn="ctr">
          <a:solidFill>
            <a:schemeClr val="accent2">
              <a:shade val="80000"/>
              <a:hueOff val="-80236"/>
              <a:satOff val="1694"/>
              <a:lumOff val="45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E3DED6-8A0C-4421-84CE-643431BC8E9A}">
      <dsp:nvSpPr>
        <dsp:cNvPr id="0" name=""/>
        <dsp:cNvSpPr/>
      </dsp:nvSpPr>
      <dsp:spPr>
        <a:xfrm>
          <a:off x="2426678" y="44719"/>
          <a:ext cx="2575059" cy="1431036"/>
        </a:xfrm>
        <a:prstGeom prst="roundRect">
          <a:avLst/>
        </a:prstGeom>
        <a:solidFill>
          <a:schemeClr val="lt1">
            <a:alpha val="90000"/>
            <a:hueOff val="0"/>
            <a:satOff val="0"/>
            <a:lumOff val="0"/>
            <a:alphaOff val="0"/>
          </a:schemeClr>
        </a:solidFill>
        <a:ln w="12700" cap="flat" cmpd="sng" algn="ctr">
          <a:solidFill>
            <a:schemeClr val="accent2">
              <a:shade val="80000"/>
              <a:hueOff val="-160472"/>
              <a:satOff val="3389"/>
              <a:lumOff val="902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800100">
            <a:lnSpc>
              <a:spcPct val="90000"/>
            </a:lnSpc>
            <a:spcBef>
              <a:spcPct val="0"/>
            </a:spcBef>
            <a:spcAft>
              <a:spcPct val="35000"/>
            </a:spcAft>
            <a:buNone/>
          </a:pPr>
          <a:r>
            <a:rPr lang="en-US" sz="1800" i="0" u="none" kern="1200" dirty="0">
              <a:latin typeface="+mn-lt"/>
              <a:ea typeface="+mn-ea"/>
              <a:cs typeface="+mn-cs"/>
            </a:rPr>
            <a:t>Complete survey</a:t>
          </a:r>
        </a:p>
        <a:p>
          <a:pPr marL="0" lvl="0" indent="0" algn="ctr" defTabSz="800100">
            <a:lnSpc>
              <a:spcPct val="90000"/>
            </a:lnSpc>
            <a:spcBef>
              <a:spcPct val="0"/>
            </a:spcBef>
            <a:spcAft>
              <a:spcPct val="35000"/>
            </a:spcAft>
            <a:buNone/>
          </a:pPr>
          <a:r>
            <a:rPr lang="en-US" sz="1800" i="1" kern="1200" dirty="0">
              <a:latin typeface="+mn-lt"/>
              <a:ea typeface="+mn-ea"/>
              <a:cs typeface="+mn-cs"/>
            </a:rPr>
            <a:t>Events: Policy updates (6 Sept) &amp; Local Youth Partnerships (date tbc)</a:t>
          </a:r>
          <a:endParaRPr lang="en-US" sz="1800" kern="1200" dirty="0"/>
        </a:p>
      </dsp:txBody>
      <dsp:txXfrm>
        <a:off x="2496535" y="114576"/>
        <a:ext cx="2435345" cy="1291322"/>
      </dsp:txXfrm>
    </dsp:sp>
    <dsp:sp modelId="{B977FAFF-4C94-458C-B418-6C844545AC70}">
      <dsp:nvSpPr>
        <dsp:cNvPr id="0" name=""/>
        <dsp:cNvSpPr/>
      </dsp:nvSpPr>
      <dsp:spPr>
        <a:xfrm>
          <a:off x="3714208" y="1475756"/>
          <a:ext cx="0" cy="904495"/>
        </a:xfrm>
        <a:prstGeom prst="line">
          <a:avLst/>
        </a:prstGeom>
        <a:noFill/>
        <a:ln w="6350" cap="flat" cmpd="sng" algn="ctr">
          <a:solidFill>
            <a:schemeClr val="accent2">
              <a:shade val="90000"/>
              <a:hueOff val="80287"/>
              <a:satOff val="-246"/>
              <a:lumOff val="6427"/>
              <a:alphaOff val="0"/>
            </a:schemeClr>
          </a:solidFill>
          <a:prstDash val="dash"/>
          <a:miter lim="800000"/>
        </a:ln>
        <a:effectLst/>
      </dsp:spPr>
      <dsp:style>
        <a:lnRef idx="1">
          <a:scrgbClr r="0" g="0" b="0"/>
        </a:lnRef>
        <a:fillRef idx="0">
          <a:scrgbClr r="0" g="0" b="0"/>
        </a:fillRef>
        <a:effectRef idx="0">
          <a:scrgbClr r="0" g="0" b="0"/>
        </a:effectRef>
        <a:fontRef idx="minor"/>
      </dsp:style>
    </dsp:sp>
    <dsp:sp modelId="{2B7403EF-149C-49B2-AE73-B7CEB3DA9A1D}">
      <dsp:nvSpPr>
        <dsp:cNvPr id="0" name=""/>
        <dsp:cNvSpPr/>
      </dsp:nvSpPr>
      <dsp:spPr>
        <a:xfrm>
          <a:off x="4678508" y="1666176"/>
          <a:ext cx="1837538" cy="537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dirty="0"/>
            <a:t>Oct – Nov 2022</a:t>
          </a:r>
        </a:p>
      </dsp:txBody>
      <dsp:txXfrm>
        <a:off x="4678508" y="1666176"/>
        <a:ext cx="1837538" cy="537936"/>
      </dsp:txXfrm>
    </dsp:sp>
    <dsp:sp modelId="{FBB99E86-F3C8-40FC-94FB-9450422D1578}">
      <dsp:nvSpPr>
        <dsp:cNvPr id="0" name=""/>
        <dsp:cNvSpPr/>
      </dsp:nvSpPr>
      <dsp:spPr>
        <a:xfrm>
          <a:off x="3678504" y="2344548"/>
          <a:ext cx="71407" cy="71407"/>
        </a:xfrm>
        <a:prstGeom prst="ellipse">
          <a:avLst/>
        </a:prstGeom>
        <a:solidFill>
          <a:schemeClr val="accent2">
            <a:shade val="80000"/>
            <a:hueOff val="-160472"/>
            <a:satOff val="3389"/>
            <a:lumOff val="9027"/>
            <a:alphaOff val="0"/>
          </a:schemeClr>
        </a:solidFill>
        <a:ln w="12700" cap="flat" cmpd="sng" algn="ctr">
          <a:solidFill>
            <a:schemeClr val="accent2">
              <a:shade val="80000"/>
              <a:hueOff val="-160472"/>
              <a:satOff val="3389"/>
              <a:lumOff val="902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D0CC5F-033C-4568-9FA7-3D3E06A479CA}">
      <dsp:nvSpPr>
        <dsp:cNvPr id="0" name=""/>
        <dsp:cNvSpPr/>
      </dsp:nvSpPr>
      <dsp:spPr>
        <a:xfrm>
          <a:off x="4124730" y="3284747"/>
          <a:ext cx="2945093" cy="1471144"/>
        </a:xfrm>
        <a:prstGeom prst="roundRect">
          <a:avLst/>
        </a:prstGeom>
        <a:solidFill>
          <a:schemeClr val="lt1">
            <a:alpha val="90000"/>
            <a:hueOff val="0"/>
            <a:satOff val="0"/>
            <a:lumOff val="0"/>
            <a:alphaOff val="0"/>
          </a:schemeClr>
        </a:solidFill>
        <a:ln w="12700" cap="flat" cmpd="sng" algn="ctr">
          <a:solidFill>
            <a:schemeClr val="accent2">
              <a:shade val="80000"/>
              <a:hueOff val="-240708"/>
              <a:satOff val="5083"/>
              <a:lumOff val="135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800100">
            <a:lnSpc>
              <a:spcPct val="90000"/>
            </a:lnSpc>
            <a:spcBef>
              <a:spcPct val="0"/>
            </a:spcBef>
            <a:spcAft>
              <a:spcPct val="35000"/>
            </a:spcAft>
            <a:buNone/>
          </a:pPr>
          <a:r>
            <a:rPr lang="en-GB" sz="1800" kern="1200" noProof="0" dirty="0"/>
            <a:t>Analyse</a:t>
          </a:r>
          <a:r>
            <a:rPr lang="en-US" sz="1800" kern="1200" dirty="0"/>
            <a:t> survey findings, outline London offer, identify themes for action plan</a:t>
          </a:r>
          <a:endParaRPr lang="en-US" sz="1800" i="1" kern="1200" dirty="0">
            <a:latin typeface="+mn-lt"/>
          </a:endParaRPr>
        </a:p>
      </dsp:txBody>
      <dsp:txXfrm>
        <a:off x="4196545" y="3356562"/>
        <a:ext cx="2801463" cy="1327514"/>
      </dsp:txXfrm>
    </dsp:sp>
    <dsp:sp modelId="{D7B40934-94E7-48F6-BAE0-72AD8D1A5EDB}">
      <dsp:nvSpPr>
        <dsp:cNvPr id="0" name=""/>
        <dsp:cNvSpPr/>
      </dsp:nvSpPr>
      <dsp:spPr>
        <a:xfrm>
          <a:off x="5597277" y="2380251"/>
          <a:ext cx="0" cy="904495"/>
        </a:xfrm>
        <a:prstGeom prst="line">
          <a:avLst/>
        </a:prstGeom>
        <a:noFill/>
        <a:ln w="6350" cap="flat" cmpd="sng" algn="ctr">
          <a:solidFill>
            <a:schemeClr val="accent2">
              <a:shade val="90000"/>
              <a:hueOff val="120431"/>
              <a:satOff val="-368"/>
              <a:lumOff val="9640"/>
              <a:alphaOff val="0"/>
            </a:schemeClr>
          </a:solidFill>
          <a:prstDash val="dash"/>
          <a:miter lim="800000"/>
        </a:ln>
        <a:effectLst/>
      </dsp:spPr>
      <dsp:style>
        <a:lnRef idx="1">
          <a:scrgbClr r="0" g="0" b="0"/>
        </a:lnRef>
        <a:fillRef idx="0">
          <a:scrgbClr r="0" g="0" b="0"/>
        </a:fillRef>
        <a:effectRef idx="0">
          <a:scrgbClr r="0" g="0" b="0"/>
        </a:effectRef>
        <a:fontRef idx="minor"/>
      </dsp:style>
    </dsp:sp>
    <dsp:sp modelId="{5115EC07-3116-4F71-9A12-1178DD13D2DC}">
      <dsp:nvSpPr>
        <dsp:cNvPr id="0" name=""/>
        <dsp:cNvSpPr/>
      </dsp:nvSpPr>
      <dsp:spPr>
        <a:xfrm>
          <a:off x="6318104" y="2556390"/>
          <a:ext cx="1837538" cy="537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b="1" kern="1200" dirty="0">
              <a:latin typeface="+mn-lt"/>
              <a:ea typeface="+mn-ea"/>
              <a:cs typeface="+mn-cs"/>
            </a:rPr>
            <a:t>Dec 2022</a:t>
          </a:r>
        </a:p>
      </dsp:txBody>
      <dsp:txXfrm>
        <a:off x="6318104" y="2556390"/>
        <a:ext cx="1837538" cy="537936"/>
      </dsp:txXfrm>
    </dsp:sp>
    <dsp:sp modelId="{37543C83-8562-4DD5-98AE-C019D0DB0322}">
      <dsp:nvSpPr>
        <dsp:cNvPr id="0" name=""/>
        <dsp:cNvSpPr/>
      </dsp:nvSpPr>
      <dsp:spPr>
        <a:xfrm>
          <a:off x="5561573" y="2344548"/>
          <a:ext cx="71407" cy="71407"/>
        </a:xfrm>
        <a:prstGeom prst="ellipse">
          <a:avLst/>
        </a:prstGeom>
        <a:solidFill>
          <a:schemeClr val="accent2">
            <a:shade val="80000"/>
            <a:hueOff val="-240708"/>
            <a:satOff val="5083"/>
            <a:lumOff val="13541"/>
            <a:alphaOff val="0"/>
          </a:schemeClr>
        </a:solidFill>
        <a:ln w="12700" cap="flat" cmpd="sng" algn="ctr">
          <a:solidFill>
            <a:schemeClr val="accent2">
              <a:shade val="80000"/>
              <a:hueOff val="-240708"/>
              <a:satOff val="5083"/>
              <a:lumOff val="135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E74232-0CA8-4416-B081-0386D5A8D14E}">
      <dsp:nvSpPr>
        <dsp:cNvPr id="0" name=""/>
        <dsp:cNvSpPr/>
      </dsp:nvSpPr>
      <dsp:spPr>
        <a:xfrm>
          <a:off x="6192817" y="283621"/>
          <a:ext cx="2088111" cy="1192134"/>
        </a:xfrm>
        <a:prstGeom prst="roundRect">
          <a:avLst/>
        </a:prstGeom>
        <a:solidFill>
          <a:schemeClr val="lt1">
            <a:alpha val="90000"/>
            <a:hueOff val="0"/>
            <a:satOff val="0"/>
            <a:lumOff val="0"/>
            <a:alphaOff val="0"/>
          </a:schemeClr>
        </a:solidFill>
        <a:ln w="12700" cap="flat" cmpd="sng" algn="ctr">
          <a:solidFill>
            <a:schemeClr val="accent2">
              <a:shade val="80000"/>
              <a:hueOff val="-320943"/>
              <a:satOff val="6777"/>
              <a:lumOff val="180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800100">
            <a:lnSpc>
              <a:spcPct val="90000"/>
            </a:lnSpc>
            <a:spcBef>
              <a:spcPct val="0"/>
            </a:spcBef>
            <a:spcAft>
              <a:spcPct val="35000"/>
            </a:spcAft>
            <a:buNone/>
          </a:pPr>
          <a:r>
            <a:rPr lang="en-US" sz="1800" kern="1200" dirty="0"/>
            <a:t>Co-develop action plan with CYP</a:t>
          </a:r>
          <a:endParaRPr lang="en-US" sz="1800" dirty="0">
            <a:latin typeface="+mn-lt"/>
          </a:endParaRPr>
        </a:p>
      </dsp:txBody>
      <dsp:txXfrm>
        <a:off x="6251012" y="341816"/>
        <a:ext cx="1971721" cy="1075744"/>
      </dsp:txXfrm>
    </dsp:sp>
    <dsp:sp modelId="{9645CC21-C4A4-4FE8-9F71-F126FB4F54FE}">
      <dsp:nvSpPr>
        <dsp:cNvPr id="0" name=""/>
        <dsp:cNvSpPr/>
      </dsp:nvSpPr>
      <dsp:spPr>
        <a:xfrm>
          <a:off x="7236873" y="1475756"/>
          <a:ext cx="0" cy="904495"/>
        </a:xfrm>
        <a:prstGeom prst="line">
          <a:avLst/>
        </a:prstGeom>
        <a:noFill/>
        <a:ln w="6350" cap="flat" cmpd="sng" algn="ctr">
          <a:solidFill>
            <a:schemeClr val="accent2">
              <a:shade val="90000"/>
              <a:hueOff val="160575"/>
              <a:satOff val="-491"/>
              <a:lumOff val="12853"/>
              <a:alphaOff val="0"/>
            </a:schemeClr>
          </a:solidFill>
          <a:prstDash val="dash"/>
          <a:miter lim="800000"/>
        </a:ln>
        <a:effectLst/>
      </dsp:spPr>
      <dsp:style>
        <a:lnRef idx="1">
          <a:scrgbClr r="0" g="0" b="0"/>
        </a:lnRef>
        <a:fillRef idx="0">
          <a:scrgbClr r="0" g="0" b="0"/>
        </a:fillRef>
        <a:effectRef idx="0">
          <a:scrgbClr r="0" g="0" b="0"/>
        </a:effectRef>
        <a:fontRef idx="minor"/>
      </dsp:style>
    </dsp:sp>
    <dsp:sp modelId="{A1DC5206-E93E-4365-87ED-1B34811EE41F}">
      <dsp:nvSpPr>
        <dsp:cNvPr id="0" name=""/>
        <dsp:cNvSpPr/>
      </dsp:nvSpPr>
      <dsp:spPr>
        <a:xfrm>
          <a:off x="7686297" y="1666176"/>
          <a:ext cx="1837538" cy="537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dirty="0"/>
            <a:t>Jan 2023</a:t>
          </a:r>
        </a:p>
      </dsp:txBody>
      <dsp:txXfrm>
        <a:off x="7686297" y="1666176"/>
        <a:ext cx="1837538" cy="537936"/>
      </dsp:txXfrm>
    </dsp:sp>
    <dsp:sp modelId="{6D0D917E-84C1-4E76-8516-5C31FDA9C372}">
      <dsp:nvSpPr>
        <dsp:cNvPr id="0" name=""/>
        <dsp:cNvSpPr/>
      </dsp:nvSpPr>
      <dsp:spPr>
        <a:xfrm>
          <a:off x="7201169" y="2344548"/>
          <a:ext cx="71407" cy="71407"/>
        </a:xfrm>
        <a:prstGeom prst="ellipse">
          <a:avLst/>
        </a:prstGeom>
        <a:solidFill>
          <a:schemeClr val="accent2">
            <a:shade val="80000"/>
            <a:hueOff val="-320943"/>
            <a:satOff val="6777"/>
            <a:lumOff val="18054"/>
            <a:alphaOff val="0"/>
          </a:schemeClr>
        </a:solidFill>
        <a:ln w="12700" cap="flat" cmpd="sng" algn="ctr">
          <a:solidFill>
            <a:schemeClr val="accent2">
              <a:shade val="80000"/>
              <a:hueOff val="-320943"/>
              <a:satOff val="6777"/>
              <a:lumOff val="1805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385160-B3FC-4C48-9FD4-19F12A1CD8DD}">
      <dsp:nvSpPr>
        <dsp:cNvPr id="0" name=""/>
        <dsp:cNvSpPr/>
      </dsp:nvSpPr>
      <dsp:spPr>
        <a:xfrm>
          <a:off x="7403922" y="3284747"/>
          <a:ext cx="2402288" cy="811665"/>
        </a:xfrm>
        <a:prstGeom prst="roundRect">
          <a:avLst/>
        </a:prstGeom>
        <a:solidFill>
          <a:schemeClr val="lt1">
            <a:alpha val="90000"/>
            <a:hueOff val="0"/>
            <a:satOff val="0"/>
            <a:lumOff val="0"/>
            <a:alphaOff val="0"/>
          </a:schemeClr>
        </a:solidFill>
        <a:ln w="12700" cap="flat" cmpd="sng" algn="ctr">
          <a:solidFill>
            <a:schemeClr val="accent2">
              <a:shade val="80000"/>
              <a:hueOff val="-401179"/>
              <a:satOff val="8472"/>
              <a:lumOff val="2256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n-lt"/>
              <a:ea typeface="+mn-ea"/>
              <a:cs typeface="+mn-cs"/>
            </a:rPr>
            <a:t>Draft action plan</a:t>
          </a:r>
          <a:endParaRPr lang="en-US" sz="1800" kern="1200" dirty="0">
            <a:latin typeface="+mn-lt"/>
          </a:endParaRPr>
        </a:p>
      </dsp:txBody>
      <dsp:txXfrm>
        <a:off x="7443544" y="3324369"/>
        <a:ext cx="2323044" cy="732421"/>
      </dsp:txXfrm>
    </dsp:sp>
    <dsp:sp modelId="{1D796948-00A8-40BB-8555-81571407AD70}">
      <dsp:nvSpPr>
        <dsp:cNvPr id="0" name=""/>
        <dsp:cNvSpPr/>
      </dsp:nvSpPr>
      <dsp:spPr>
        <a:xfrm>
          <a:off x="8605066" y="2380251"/>
          <a:ext cx="0" cy="904495"/>
        </a:xfrm>
        <a:prstGeom prst="line">
          <a:avLst/>
        </a:prstGeom>
        <a:noFill/>
        <a:ln w="6350" cap="flat" cmpd="sng" algn="ctr">
          <a:solidFill>
            <a:schemeClr val="accent2">
              <a:shade val="90000"/>
              <a:hueOff val="200719"/>
              <a:satOff val="-614"/>
              <a:lumOff val="16067"/>
              <a:alphaOff val="0"/>
            </a:schemeClr>
          </a:solidFill>
          <a:prstDash val="dash"/>
          <a:miter lim="800000"/>
        </a:ln>
        <a:effectLst/>
      </dsp:spPr>
      <dsp:style>
        <a:lnRef idx="1">
          <a:scrgbClr r="0" g="0" b="0"/>
        </a:lnRef>
        <a:fillRef idx="0">
          <a:scrgbClr r="0" g="0" b="0"/>
        </a:fillRef>
        <a:effectRef idx="0">
          <a:scrgbClr r="0" g="0" b="0"/>
        </a:effectRef>
        <a:fontRef idx="minor"/>
      </dsp:style>
    </dsp:sp>
    <dsp:sp modelId="{B2133C69-1FFF-4A19-B5AA-69DA3CEF2B52}">
      <dsp:nvSpPr>
        <dsp:cNvPr id="0" name=""/>
        <dsp:cNvSpPr/>
      </dsp:nvSpPr>
      <dsp:spPr>
        <a:xfrm>
          <a:off x="9054490" y="2556390"/>
          <a:ext cx="1837538" cy="537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dirty="0"/>
            <a:t>Feb/March 2023</a:t>
          </a:r>
        </a:p>
      </dsp:txBody>
      <dsp:txXfrm>
        <a:off x="9054490" y="2556390"/>
        <a:ext cx="1837538" cy="537936"/>
      </dsp:txXfrm>
    </dsp:sp>
    <dsp:sp modelId="{21D69472-78AD-49A6-801A-5D2A9A723B92}">
      <dsp:nvSpPr>
        <dsp:cNvPr id="0" name=""/>
        <dsp:cNvSpPr/>
      </dsp:nvSpPr>
      <dsp:spPr>
        <a:xfrm>
          <a:off x="8569362" y="2344548"/>
          <a:ext cx="71407" cy="71407"/>
        </a:xfrm>
        <a:prstGeom prst="ellipse">
          <a:avLst/>
        </a:prstGeom>
        <a:solidFill>
          <a:schemeClr val="accent2">
            <a:shade val="80000"/>
            <a:hueOff val="-401179"/>
            <a:satOff val="8472"/>
            <a:lumOff val="22568"/>
            <a:alphaOff val="0"/>
          </a:schemeClr>
        </a:solidFill>
        <a:ln w="12700" cap="flat" cmpd="sng" algn="ctr">
          <a:solidFill>
            <a:schemeClr val="accent2">
              <a:shade val="80000"/>
              <a:hueOff val="-401179"/>
              <a:satOff val="8472"/>
              <a:lumOff val="225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6DBCF5-ED46-4068-8BBE-C5F8A366ABE7}">
      <dsp:nvSpPr>
        <dsp:cNvPr id="0" name=""/>
        <dsp:cNvSpPr/>
      </dsp:nvSpPr>
      <dsp:spPr>
        <a:xfrm>
          <a:off x="8929204" y="562632"/>
          <a:ext cx="2088111" cy="913124"/>
        </a:xfrm>
        <a:prstGeom prst="roundRect">
          <a:avLst/>
        </a:prstGeom>
        <a:solidFill>
          <a:schemeClr val="lt1">
            <a:alpha val="90000"/>
            <a:hueOff val="0"/>
            <a:satOff val="0"/>
            <a:lumOff val="0"/>
            <a:alphaOff val="0"/>
          </a:schemeClr>
        </a:solidFill>
        <a:ln w="12700" cap="flat" cmpd="sng" algn="ctr">
          <a:solidFill>
            <a:schemeClr val="accent2">
              <a:shade val="80000"/>
              <a:hueOff val="-481415"/>
              <a:satOff val="10166"/>
              <a:lumOff val="270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800100">
            <a:lnSpc>
              <a:spcPct val="90000"/>
            </a:lnSpc>
            <a:spcBef>
              <a:spcPct val="0"/>
            </a:spcBef>
            <a:spcAft>
              <a:spcPct val="35000"/>
            </a:spcAft>
            <a:buNone/>
          </a:pPr>
          <a:r>
            <a:rPr lang="en-US" sz="1800" i="1" kern="1200" dirty="0">
              <a:latin typeface="+mn-lt"/>
              <a:ea typeface="+mn-ea"/>
              <a:cs typeface="+mn-cs"/>
            </a:rPr>
            <a:t>Publication of action plan</a:t>
          </a:r>
        </a:p>
      </dsp:txBody>
      <dsp:txXfrm>
        <a:off x="8973779" y="607207"/>
        <a:ext cx="1998961" cy="823974"/>
      </dsp:txXfrm>
    </dsp:sp>
    <dsp:sp modelId="{E6D51FBE-1DD9-4685-9B67-C85B28A48B86}">
      <dsp:nvSpPr>
        <dsp:cNvPr id="0" name=""/>
        <dsp:cNvSpPr/>
      </dsp:nvSpPr>
      <dsp:spPr>
        <a:xfrm>
          <a:off x="9973260" y="1475756"/>
          <a:ext cx="0" cy="904495"/>
        </a:xfrm>
        <a:prstGeom prst="line">
          <a:avLst/>
        </a:prstGeom>
        <a:noFill/>
        <a:ln w="6350" cap="flat" cmpd="sng" algn="ctr">
          <a:solidFill>
            <a:schemeClr val="accent2">
              <a:shade val="90000"/>
              <a:hueOff val="240862"/>
              <a:satOff val="-737"/>
              <a:lumOff val="19280"/>
              <a:alphaOff val="0"/>
            </a:schemeClr>
          </a:solidFill>
          <a:prstDash val="dash"/>
          <a:miter lim="800000"/>
        </a:ln>
        <a:effectLst/>
      </dsp:spPr>
      <dsp:style>
        <a:lnRef idx="1">
          <a:scrgbClr r="0" g="0" b="0"/>
        </a:lnRef>
        <a:fillRef idx="0">
          <a:scrgbClr r="0" g="0" b="0"/>
        </a:fillRef>
        <a:effectRef idx="0">
          <a:scrgbClr r="0" g="0" b="0"/>
        </a:effectRef>
        <a:fontRef idx="minor"/>
      </dsp:style>
    </dsp:sp>
    <dsp:sp modelId="{D21105D1-9822-4903-9AAA-7F4BD5B0E750}">
      <dsp:nvSpPr>
        <dsp:cNvPr id="0" name=""/>
        <dsp:cNvSpPr/>
      </dsp:nvSpPr>
      <dsp:spPr>
        <a:xfrm>
          <a:off x="9937556" y="2344548"/>
          <a:ext cx="71407" cy="71407"/>
        </a:xfrm>
        <a:prstGeom prst="ellipse">
          <a:avLst/>
        </a:prstGeom>
        <a:solidFill>
          <a:schemeClr val="accent2">
            <a:shade val="80000"/>
            <a:hueOff val="-481415"/>
            <a:satOff val="10166"/>
            <a:lumOff val="27081"/>
            <a:alphaOff val="0"/>
          </a:schemeClr>
        </a:solidFill>
        <a:ln w="12700" cap="flat" cmpd="sng" algn="ctr">
          <a:solidFill>
            <a:schemeClr val="accent2">
              <a:shade val="80000"/>
              <a:hueOff val="-481415"/>
              <a:satOff val="10166"/>
              <a:lumOff val="270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52E0B-D66B-4717-B397-D7B50A1DE372}" type="datetimeFigureOut">
              <a:rPr lang="en-GB" smtClean="0"/>
              <a:t>01/11/2022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8BFF1-D39D-4730-B7E7-D2DE7C23D39A}" type="slidenum">
              <a:rPr lang="en-GB" smtClean="0"/>
              <a:t>‹#›</a:t>
            </a:fld>
            <a:endParaRPr lang="en-GB" dirty="0"/>
          </a:p>
        </p:txBody>
      </p:sp>
    </p:spTree>
    <p:extLst>
      <p:ext uri="{BB962C8B-B14F-4D97-AF65-F5344CB8AC3E}">
        <p14:creationId xmlns:p14="http://schemas.microsoft.com/office/powerpoint/2010/main" val="246125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effectLst/>
                <a:latin typeface="Calibri" panose="020F0502020204030204" pitchFamily="34" charset="0"/>
                <a:ea typeface="Calibri" panose="020F0502020204030204" pitchFamily="34" charset="0"/>
                <a:cs typeface="Times New Roman" panose="02020603050405020304" pitchFamily="18" charset="0"/>
              </a:rPr>
              <a:t>Leads are currently mapping the borough led youth offers across London and will develop an action around themes emerging from the finding of the mapping exercise. </a:t>
            </a:r>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3A397FB6-BF57-47BF-9A37-4C52A6B90500}" type="slidenum">
              <a:rPr lang="en-GB" smtClean="0"/>
              <a:t>2</a:t>
            </a:fld>
            <a:endParaRPr lang="en-GB"/>
          </a:p>
        </p:txBody>
      </p:sp>
    </p:spTree>
    <p:extLst>
      <p:ext uri="{BB962C8B-B14F-4D97-AF65-F5344CB8AC3E}">
        <p14:creationId xmlns:p14="http://schemas.microsoft.com/office/powerpoint/2010/main" val="163463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397FB6-BF57-47BF-9A37-4C52A6B90500}" type="slidenum">
              <a:rPr lang="en-GB" smtClean="0"/>
              <a:t>4</a:t>
            </a:fld>
            <a:endParaRPr lang="en-GB" dirty="0"/>
          </a:p>
        </p:txBody>
      </p:sp>
    </p:spTree>
    <p:extLst>
      <p:ext uri="{BB962C8B-B14F-4D97-AF65-F5344CB8AC3E}">
        <p14:creationId xmlns:p14="http://schemas.microsoft.com/office/powerpoint/2010/main" val="3732786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397FB6-BF57-47BF-9A37-4C52A6B90500}" type="slidenum">
              <a:rPr lang="en-GB" smtClean="0"/>
              <a:t>5</a:t>
            </a:fld>
            <a:endParaRPr lang="en-GB" dirty="0"/>
          </a:p>
        </p:txBody>
      </p:sp>
    </p:spTree>
    <p:extLst>
      <p:ext uri="{BB962C8B-B14F-4D97-AF65-F5344CB8AC3E}">
        <p14:creationId xmlns:p14="http://schemas.microsoft.com/office/powerpoint/2010/main" val="843208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fld id="{3A397FB6-BF57-47BF-9A37-4C52A6B90500}" type="slidenum">
              <a:rPr lang="en-GB" smtClean="0"/>
              <a:t>6</a:t>
            </a:fld>
            <a:endParaRPr lang="en-GB" dirty="0"/>
          </a:p>
        </p:txBody>
      </p:sp>
    </p:spTree>
    <p:extLst>
      <p:ext uri="{BB962C8B-B14F-4D97-AF65-F5344CB8AC3E}">
        <p14:creationId xmlns:p14="http://schemas.microsoft.com/office/powerpoint/2010/main" val="958805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FCF6A-AA86-7FCC-F8DC-0D26133BCB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75C12C5-DB1A-54E5-6B23-09DA95C939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A5FDD16-47CA-8B28-1FF9-44550A0A2D9F}"/>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5" name="Footer Placeholder 4">
            <a:extLst>
              <a:ext uri="{FF2B5EF4-FFF2-40B4-BE49-F238E27FC236}">
                <a16:creationId xmlns:a16="http://schemas.microsoft.com/office/drawing/2014/main" id="{D59394F9-6425-1B96-29CE-C545AC624AC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0E03391-BD01-DC84-12E9-DB9563C928EF}"/>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70635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9F652-FAC2-FA9B-40D7-BED94A32A2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B8381A-AF5C-F960-1094-648254CC7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84671F-6EB6-A03F-D6BE-33E512D9E897}"/>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5" name="Footer Placeholder 4">
            <a:extLst>
              <a:ext uri="{FF2B5EF4-FFF2-40B4-BE49-F238E27FC236}">
                <a16:creationId xmlns:a16="http://schemas.microsoft.com/office/drawing/2014/main" id="{32FCD7A6-C852-B9DC-DA85-1BD621DF98D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E8F265A-C418-2651-B9ED-6ED10CDA6538}"/>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220326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8DE720-7161-E891-2B9B-11F489580F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61B60D-B5E5-810A-4EC6-4B68B375B2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B8287E-BC9F-D5D7-9240-B7EB5B8FD232}"/>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5" name="Footer Placeholder 4">
            <a:extLst>
              <a:ext uri="{FF2B5EF4-FFF2-40B4-BE49-F238E27FC236}">
                <a16:creationId xmlns:a16="http://schemas.microsoft.com/office/drawing/2014/main" id="{EA126EA1-1B1A-EDD7-E8DA-FA7CAA4E38C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C0AA3F6-D342-7EEC-C802-C54F99CB35DF}"/>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357519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59F42-C98A-3ECD-102F-06F4FB24F4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9AB075-CAD8-A3B3-12E6-9C5EBD3D4E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E9B1CF-3417-8A99-8FF4-A21A6C98DF41}"/>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5" name="Footer Placeholder 4">
            <a:extLst>
              <a:ext uri="{FF2B5EF4-FFF2-40B4-BE49-F238E27FC236}">
                <a16:creationId xmlns:a16="http://schemas.microsoft.com/office/drawing/2014/main" id="{10365182-5CA2-1FF3-27F8-5F5A27067C3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B7237C5-A568-FDEA-EBCA-1A823156935D}"/>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3305106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02415-874A-55C5-DB39-C96C959882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F4B74AF-BFF8-EB51-D0BA-A582E118A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5B35ED-41B8-C240-886E-C87822330D16}"/>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5" name="Footer Placeholder 4">
            <a:extLst>
              <a:ext uri="{FF2B5EF4-FFF2-40B4-BE49-F238E27FC236}">
                <a16:creationId xmlns:a16="http://schemas.microsoft.com/office/drawing/2014/main" id="{540608FA-1251-12CE-4361-ABE243BAC6C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E62DDFE-6F30-F184-70E2-BD751C11C4DB}"/>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95714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7BA11-E297-6683-E600-BF49C0D278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803993-75E3-2F5C-A8E5-8CA8C0E351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CF79957-90FD-3B60-DE5E-DEFD2BD7BC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384DD7-5402-35F8-6284-310FFA31E5E9}"/>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6" name="Footer Placeholder 5">
            <a:extLst>
              <a:ext uri="{FF2B5EF4-FFF2-40B4-BE49-F238E27FC236}">
                <a16:creationId xmlns:a16="http://schemas.microsoft.com/office/drawing/2014/main" id="{2532B31A-548F-F5F0-511E-91627490714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F9F6E6A-7140-7378-2328-DBD70A7362DE}"/>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413171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47A9-56DC-3103-B776-AA67D35E3DE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087708-2DB1-7C33-FFCE-2CEA41CB6A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10A09B-5894-7905-44DE-C9710C01AD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DB6CFB0-7E85-05BF-BF81-2DAD9F0A7F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7DDBE-8E6C-FDDE-D5D2-7AAD6A599B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4F628D-85DA-4D09-4C3B-EA3AD06B8E33}"/>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8" name="Footer Placeholder 7">
            <a:extLst>
              <a:ext uri="{FF2B5EF4-FFF2-40B4-BE49-F238E27FC236}">
                <a16:creationId xmlns:a16="http://schemas.microsoft.com/office/drawing/2014/main" id="{F4DD398B-B736-E881-FF41-5E4F69FC2EC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9712C2C3-3197-E0A5-D399-237C9F763DA6}"/>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402166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51EC6-4D15-412D-27C6-B72B215EC11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4D3A1D6-9A92-727B-A9F9-771F101E86FF}"/>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4" name="Footer Placeholder 3">
            <a:extLst>
              <a:ext uri="{FF2B5EF4-FFF2-40B4-BE49-F238E27FC236}">
                <a16:creationId xmlns:a16="http://schemas.microsoft.com/office/drawing/2014/main" id="{90F69B54-A247-A8EF-4A08-559FB3CC11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D2BAF86-98B0-756F-2CC6-0F94B4BD2DA0}"/>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3163785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F8C732-7E3B-378B-99B6-CB315AC04CB2}"/>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3" name="Footer Placeholder 2">
            <a:extLst>
              <a:ext uri="{FF2B5EF4-FFF2-40B4-BE49-F238E27FC236}">
                <a16:creationId xmlns:a16="http://schemas.microsoft.com/office/drawing/2014/main" id="{CD7EEC66-1BA9-F507-67F2-5EA795A86C2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78FE22F6-DE79-7BBF-4441-A4B3E261C973}"/>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323328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315FA-4918-574C-030A-1BF3BA373A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17A018-BB09-E43E-945C-1AB078175A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EAB703-5653-58A4-EBD3-22BFA65DE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0E902A-17D9-5E32-7C73-B51352C68790}"/>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6" name="Footer Placeholder 5">
            <a:extLst>
              <a:ext uri="{FF2B5EF4-FFF2-40B4-BE49-F238E27FC236}">
                <a16:creationId xmlns:a16="http://schemas.microsoft.com/office/drawing/2014/main" id="{1B2551E6-1919-4C8D-F6B8-69AAC519894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A28476C-4DB6-A985-7755-609F985F11BF}"/>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1097235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BE52A-EC21-B3FB-72C3-696624262A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ED11F99-857C-844E-3A7C-3DFF47E7D0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217F5EEE-A561-2E16-C3C8-520F11ED1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18BF26-4358-CEC3-EE01-3307E8AA9772}"/>
              </a:ext>
            </a:extLst>
          </p:cNvPr>
          <p:cNvSpPr>
            <a:spLocks noGrp="1"/>
          </p:cNvSpPr>
          <p:nvPr>
            <p:ph type="dt" sz="half" idx="10"/>
          </p:nvPr>
        </p:nvSpPr>
        <p:spPr/>
        <p:txBody>
          <a:bodyPr/>
          <a:lstStyle/>
          <a:p>
            <a:fld id="{DF333424-4657-416C-9051-8A5E16E80E54}" type="datetimeFigureOut">
              <a:rPr lang="en-GB" smtClean="0"/>
              <a:t>01/11/2022</a:t>
            </a:fld>
            <a:endParaRPr lang="en-GB" dirty="0"/>
          </a:p>
        </p:txBody>
      </p:sp>
      <p:sp>
        <p:nvSpPr>
          <p:cNvPr id="6" name="Footer Placeholder 5">
            <a:extLst>
              <a:ext uri="{FF2B5EF4-FFF2-40B4-BE49-F238E27FC236}">
                <a16:creationId xmlns:a16="http://schemas.microsoft.com/office/drawing/2014/main" id="{AE3C55FC-610E-7914-3B6D-F2A35504E8C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280DD17-B5AF-F5A1-ABD1-6E1C2036EE54}"/>
              </a:ext>
            </a:extLst>
          </p:cNvPr>
          <p:cNvSpPr>
            <a:spLocks noGrp="1"/>
          </p:cNvSpPr>
          <p:nvPr>
            <p:ph type="sldNum" sz="quarter" idx="12"/>
          </p:nvPr>
        </p:nvSpPr>
        <p:spPr/>
        <p:txBody>
          <a:bodyPr/>
          <a:lstStyle/>
          <a:p>
            <a:fld id="{3A6A8509-2066-46B0-9285-D4A5288B635E}" type="slidenum">
              <a:rPr lang="en-GB" smtClean="0"/>
              <a:t>‹#›</a:t>
            </a:fld>
            <a:endParaRPr lang="en-GB" dirty="0"/>
          </a:p>
        </p:txBody>
      </p:sp>
    </p:spTree>
    <p:extLst>
      <p:ext uri="{BB962C8B-B14F-4D97-AF65-F5344CB8AC3E}">
        <p14:creationId xmlns:p14="http://schemas.microsoft.com/office/powerpoint/2010/main" val="3241742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6FA0F1-6A35-F1F1-40C4-39608C9A2F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0558233-0774-5E9B-77C9-626BF72DE1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533BFD-6155-C43A-D79E-3B15239C7E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33424-4657-416C-9051-8A5E16E80E54}" type="datetimeFigureOut">
              <a:rPr lang="en-GB" smtClean="0"/>
              <a:t>01/11/2022</a:t>
            </a:fld>
            <a:endParaRPr lang="en-GB" dirty="0"/>
          </a:p>
        </p:txBody>
      </p:sp>
      <p:sp>
        <p:nvSpPr>
          <p:cNvPr id="5" name="Footer Placeholder 4">
            <a:extLst>
              <a:ext uri="{FF2B5EF4-FFF2-40B4-BE49-F238E27FC236}">
                <a16:creationId xmlns:a16="http://schemas.microsoft.com/office/drawing/2014/main" id="{BB3C0DE4-3954-0E12-5FA2-4DE33D1926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1B137AEC-D3FC-2C7F-378A-3DA4A63DAE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A8509-2066-46B0-9285-D4A5288B635E}" type="slidenum">
              <a:rPr lang="en-GB" smtClean="0"/>
              <a:t>‹#›</a:t>
            </a:fld>
            <a:endParaRPr lang="en-GB" dirty="0"/>
          </a:p>
        </p:txBody>
      </p:sp>
    </p:spTree>
    <p:extLst>
      <p:ext uri="{BB962C8B-B14F-4D97-AF65-F5344CB8AC3E}">
        <p14:creationId xmlns:p14="http://schemas.microsoft.com/office/powerpoint/2010/main" val="866037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96AF8-7E6E-49A8-82AB-9F75E7D9B3E1}"/>
              </a:ext>
            </a:extLst>
          </p:cNvPr>
          <p:cNvSpPr>
            <a:spLocks noGrp="1"/>
          </p:cNvSpPr>
          <p:nvPr>
            <p:ph type="ctrTitle"/>
          </p:nvPr>
        </p:nvSpPr>
        <p:spPr/>
        <p:txBody>
          <a:bodyPr/>
          <a:lstStyle/>
          <a:p>
            <a:r>
              <a:rPr lang="en-GB" dirty="0"/>
              <a:t>Pan London Youth Offer</a:t>
            </a:r>
          </a:p>
        </p:txBody>
      </p:sp>
      <p:sp>
        <p:nvSpPr>
          <p:cNvPr id="3" name="Subtitle 2">
            <a:extLst>
              <a:ext uri="{FF2B5EF4-FFF2-40B4-BE49-F238E27FC236}">
                <a16:creationId xmlns:a16="http://schemas.microsoft.com/office/drawing/2014/main" id="{9D3A5139-6CC3-EE7D-1F9D-4BCF7F8361B2}"/>
              </a:ext>
            </a:extLst>
          </p:cNvPr>
          <p:cNvSpPr>
            <a:spLocks noGrp="1"/>
          </p:cNvSpPr>
          <p:nvPr>
            <p:ph type="subTitle" idx="1"/>
          </p:nvPr>
        </p:nvSpPr>
        <p:spPr/>
        <p:txBody>
          <a:bodyPr>
            <a:normAutofit/>
          </a:bodyPr>
          <a:lstStyle/>
          <a:p>
            <a:r>
              <a:rPr lang="en-GB" sz="4000" dirty="0"/>
              <a:t>Caroline Dawes, Head of Children’s Services, London Councils</a:t>
            </a:r>
          </a:p>
        </p:txBody>
      </p:sp>
    </p:spTree>
    <p:extLst>
      <p:ext uri="{BB962C8B-B14F-4D97-AF65-F5344CB8AC3E}">
        <p14:creationId xmlns:p14="http://schemas.microsoft.com/office/powerpoint/2010/main" val="3717425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86675-E182-47DC-88A0-27AF59F3CA98}"/>
              </a:ext>
            </a:extLst>
          </p:cNvPr>
          <p:cNvSpPr>
            <a:spLocks noGrp="1"/>
          </p:cNvSpPr>
          <p:nvPr>
            <p:ph type="title"/>
          </p:nvPr>
        </p:nvSpPr>
        <p:spPr>
          <a:xfrm>
            <a:off x="838200" y="365126"/>
            <a:ext cx="10515600" cy="725738"/>
          </a:xfrm>
        </p:spPr>
        <p:txBody>
          <a:bodyPr>
            <a:normAutofit/>
          </a:bodyPr>
          <a:lstStyle/>
          <a:p>
            <a:r>
              <a:rPr lang="en-GB" sz="4000" b="1" dirty="0">
                <a:solidFill>
                  <a:srgbClr val="002060"/>
                </a:solidFill>
                <a:latin typeface="Arial" panose="020B0604020202020204" pitchFamily="34" charset="0"/>
                <a:cs typeface="Arial" panose="020B0604020202020204" pitchFamily="34" charset="0"/>
              </a:rPr>
              <a:t>Youth Offer – Key Aims </a:t>
            </a:r>
          </a:p>
        </p:txBody>
      </p:sp>
      <p:graphicFrame>
        <p:nvGraphicFramePr>
          <p:cNvPr id="10" name="Content Placeholder 2">
            <a:extLst>
              <a:ext uri="{FF2B5EF4-FFF2-40B4-BE49-F238E27FC236}">
                <a16:creationId xmlns:a16="http://schemas.microsoft.com/office/drawing/2014/main" id="{25B880E9-9D24-41A9-9C84-226A24536F58}"/>
              </a:ext>
            </a:extLst>
          </p:cNvPr>
          <p:cNvGraphicFramePr>
            <a:graphicFrameLocks noGrp="1"/>
          </p:cNvGraphicFramePr>
          <p:nvPr>
            <p:ph idx="1"/>
          </p:nvPr>
        </p:nvGraphicFramePr>
        <p:xfrm>
          <a:off x="838200" y="2597426"/>
          <a:ext cx="10515600" cy="3212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asted-image.pdf" descr="Background pattern&#10;&#10;Description automatically generated">
            <a:extLst>
              <a:ext uri="{FF2B5EF4-FFF2-40B4-BE49-F238E27FC236}">
                <a16:creationId xmlns:a16="http://schemas.microsoft.com/office/drawing/2014/main" id="{359E1628-2234-4BBE-A072-BEEE404FA3F1}"/>
              </a:ext>
            </a:extLst>
          </p:cNvPr>
          <p:cNvPicPr>
            <a:picLocks noChangeAspect="1"/>
          </p:cNvPicPr>
          <p:nvPr/>
        </p:nvPicPr>
        <p:blipFill rotWithShape="1">
          <a:blip r:embed="rId8"/>
          <a:srcRect t="33672" b="57059"/>
          <a:stretch/>
        </p:blipFill>
        <p:spPr>
          <a:xfrm>
            <a:off x="0" y="6260123"/>
            <a:ext cx="12192000" cy="597877"/>
          </a:xfrm>
          <a:prstGeom prst="rect">
            <a:avLst/>
          </a:prstGeom>
        </p:spPr>
      </p:pic>
      <p:sp>
        <p:nvSpPr>
          <p:cNvPr id="6" name="Content Placeholder 2">
            <a:extLst>
              <a:ext uri="{FF2B5EF4-FFF2-40B4-BE49-F238E27FC236}">
                <a16:creationId xmlns:a16="http://schemas.microsoft.com/office/drawing/2014/main" id="{C768E318-8B37-4740-B086-C459BF2A8B45}"/>
              </a:ext>
            </a:extLst>
          </p:cNvPr>
          <p:cNvSpPr txBox="1">
            <a:spLocks/>
          </p:cNvSpPr>
          <p:nvPr/>
        </p:nvSpPr>
        <p:spPr>
          <a:xfrm>
            <a:off x="838200" y="1475874"/>
            <a:ext cx="10262936" cy="112155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latin typeface="Calibri" panose="020F0502020204030204" pitchFamily="34" charset="0"/>
                <a:ea typeface="Calibri" panose="020F0502020204030204" pitchFamily="34" charset="0"/>
              </a:rPr>
              <a:t>A pan-London network of Youth Services leads will co-develop an action plan with young people which aims to provide:</a:t>
            </a:r>
          </a:p>
        </p:txBody>
      </p:sp>
    </p:spTree>
    <p:extLst>
      <p:ext uri="{BB962C8B-B14F-4D97-AF65-F5344CB8AC3E}">
        <p14:creationId xmlns:p14="http://schemas.microsoft.com/office/powerpoint/2010/main" val="1287377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86675-E182-47DC-88A0-27AF59F3CA98}"/>
              </a:ext>
            </a:extLst>
          </p:cNvPr>
          <p:cNvSpPr>
            <a:spLocks noGrp="1"/>
          </p:cNvSpPr>
          <p:nvPr>
            <p:ph type="title"/>
          </p:nvPr>
        </p:nvSpPr>
        <p:spPr>
          <a:xfrm>
            <a:off x="838200" y="156579"/>
            <a:ext cx="10515600" cy="1325563"/>
          </a:xfrm>
        </p:spPr>
        <p:txBody>
          <a:bodyPr>
            <a:normAutofit/>
          </a:bodyPr>
          <a:lstStyle/>
          <a:p>
            <a:r>
              <a:rPr lang="en-GB" sz="4000" b="1" dirty="0">
                <a:solidFill>
                  <a:srgbClr val="002060"/>
                </a:solidFill>
                <a:latin typeface="Arial" panose="020B0604020202020204" pitchFamily="34" charset="0"/>
                <a:cs typeface="Arial" panose="020B0604020202020204" pitchFamily="34" charset="0"/>
              </a:rPr>
              <a:t>Background</a:t>
            </a:r>
          </a:p>
        </p:txBody>
      </p:sp>
      <p:graphicFrame>
        <p:nvGraphicFramePr>
          <p:cNvPr id="12" name="Content Placeholder 2">
            <a:extLst>
              <a:ext uri="{FF2B5EF4-FFF2-40B4-BE49-F238E27FC236}">
                <a16:creationId xmlns:a16="http://schemas.microsoft.com/office/drawing/2014/main" id="{F3E6F9F4-1EAA-49CC-9A3A-33505E3E2B70}"/>
              </a:ext>
            </a:extLst>
          </p:cNvPr>
          <p:cNvGraphicFramePr>
            <a:graphicFrameLocks noGrp="1"/>
          </p:cNvGraphicFramePr>
          <p:nvPr>
            <p:ph idx="1"/>
            <p:extLst>
              <p:ext uri="{D42A27DB-BD31-4B8C-83A1-F6EECF244321}">
                <p14:modId xmlns:p14="http://schemas.microsoft.com/office/powerpoint/2010/main" val="1566671399"/>
              </p:ext>
            </p:extLst>
          </p:nvPr>
        </p:nvGraphicFramePr>
        <p:xfrm>
          <a:off x="838200" y="1363580"/>
          <a:ext cx="10515600" cy="50009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asted-image.pdf" descr="Background pattern&#10;&#10;Description automatically generated">
            <a:extLst>
              <a:ext uri="{FF2B5EF4-FFF2-40B4-BE49-F238E27FC236}">
                <a16:creationId xmlns:a16="http://schemas.microsoft.com/office/drawing/2014/main" id="{359E1628-2234-4BBE-A072-BEEE404FA3F1}"/>
              </a:ext>
            </a:extLst>
          </p:cNvPr>
          <p:cNvPicPr>
            <a:picLocks noChangeAspect="1"/>
          </p:cNvPicPr>
          <p:nvPr/>
        </p:nvPicPr>
        <p:blipFill rotWithShape="1">
          <a:blip r:embed="rId7"/>
          <a:srcRect t="33672" b="57059"/>
          <a:stretch/>
        </p:blipFill>
        <p:spPr>
          <a:xfrm>
            <a:off x="0" y="6260123"/>
            <a:ext cx="12192000" cy="597877"/>
          </a:xfrm>
          <a:prstGeom prst="rect">
            <a:avLst/>
          </a:prstGeom>
        </p:spPr>
      </p:pic>
      <p:sp>
        <p:nvSpPr>
          <p:cNvPr id="8" name="TextBox 7">
            <a:extLst>
              <a:ext uri="{FF2B5EF4-FFF2-40B4-BE49-F238E27FC236}">
                <a16:creationId xmlns:a16="http://schemas.microsoft.com/office/drawing/2014/main" id="{9A5F74C3-7BB1-43CA-96C3-09188F30A2BF}"/>
              </a:ext>
            </a:extLst>
          </p:cNvPr>
          <p:cNvSpPr txBox="1"/>
          <p:nvPr/>
        </p:nvSpPr>
        <p:spPr>
          <a:xfrm>
            <a:off x="6901460" y="6397478"/>
            <a:ext cx="5290540" cy="323165"/>
          </a:xfrm>
          <a:prstGeom prst="rect">
            <a:avLst/>
          </a:prstGeom>
          <a:noFill/>
        </p:spPr>
        <p:txBody>
          <a:bodyPr wrap="square" rtlCol="0">
            <a:spAutoFit/>
          </a:bodyPr>
          <a:lstStyle/>
          <a:p>
            <a:r>
              <a:rPr lang="en-GB" sz="1500" dirty="0">
                <a:solidFill>
                  <a:schemeClr val="tx1">
                    <a:lumMod val="50000"/>
                    <a:lumOff val="50000"/>
                  </a:schemeClr>
                </a:solidFill>
                <a:latin typeface="Arial" panose="020B0604020202020204" pitchFamily="34" charset="0"/>
                <a:cs typeface="Arial" panose="020B0604020202020204" pitchFamily="34" charset="0"/>
              </a:rPr>
              <a:t>The Association of London Directors of Children’s Services</a:t>
            </a:r>
          </a:p>
        </p:txBody>
      </p:sp>
    </p:spTree>
    <p:extLst>
      <p:ext uri="{BB962C8B-B14F-4D97-AF65-F5344CB8AC3E}">
        <p14:creationId xmlns:p14="http://schemas.microsoft.com/office/powerpoint/2010/main" val="1908005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86675-E182-47DC-88A0-27AF59F3CA98}"/>
              </a:ext>
            </a:extLst>
          </p:cNvPr>
          <p:cNvSpPr>
            <a:spLocks noGrp="1"/>
          </p:cNvSpPr>
          <p:nvPr>
            <p:ph type="title"/>
          </p:nvPr>
        </p:nvSpPr>
        <p:spPr>
          <a:xfrm>
            <a:off x="838200" y="232605"/>
            <a:ext cx="10515600" cy="1325563"/>
          </a:xfrm>
        </p:spPr>
        <p:txBody>
          <a:bodyPr>
            <a:normAutofit/>
          </a:bodyPr>
          <a:lstStyle/>
          <a:p>
            <a:r>
              <a:rPr lang="en-GB" sz="4000" b="1" dirty="0">
                <a:solidFill>
                  <a:srgbClr val="002060"/>
                </a:solidFill>
                <a:latin typeface="Arial" panose="020B0604020202020204" pitchFamily="34" charset="0"/>
                <a:cs typeface="Arial" panose="020B0604020202020204" pitchFamily="34" charset="0"/>
              </a:rPr>
              <a:t>Some key points from subregional discussions in London:</a:t>
            </a:r>
          </a:p>
        </p:txBody>
      </p:sp>
      <p:pic>
        <p:nvPicPr>
          <p:cNvPr id="7" name="pasted-image.pdf" descr="Background pattern&#10;&#10;Description automatically generated">
            <a:extLst>
              <a:ext uri="{FF2B5EF4-FFF2-40B4-BE49-F238E27FC236}">
                <a16:creationId xmlns:a16="http://schemas.microsoft.com/office/drawing/2014/main" id="{359E1628-2234-4BBE-A072-BEEE404FA3F1}"/>
              </a:ext>
            </a:extLst>
          </p:cNvPr>
          <p:cNvPicPr>
            <a:picLocks noChangeAspect="1"/>
          </p:cNvPicPr>
          <p:nvPr/>
        </p:nvPicPr>
        <p:blipFill rotWithShape="1">
          <a:blip r:embed="rId3"/>
          <a:srcRect t="33672" b="57059"/>
          <a:stretch/>
        </p:blipFill>
        <p:spPr>
          <a:xfrm>
            <a:off x="0" y="6260123"/>
            <a:ext cx="12192000" cy="597877"/>
          </a:xfrm>
          <a:prstGeom prst="rect">
            <a:avLst/>
          </a:prstGeom>
        </p:spPr>
      </p:pic>
      <p:sp>
        <p:nvSpPr>
          <p:cNvPr id="8" name="TextBox 7">
            <a:extLst>
              <a:ext uri="{FF2B5EF4-FFF2-40B4-BE49-F238E27FC236}">
                <a16:creationId xmlns:a16="http://schemas.microsoft.com/office/drawing/2014/main" id="{9A5F74C3-7BB1-43CA-96C3-09188F30A2BF}"/>
              </a:ext>
            </a:extLst>
          </p:cNvPr>
          <p:cNvSpPr txBox="1"/>
          <p:nvPr/>
        </p:nvSpPr>
        <p:spPr>
          <a:xfrm>
            <a:off x="6901460" y="6397478"/>
            <a:ext cx="5290540" cy="323165"/>
          </a:xfrm>
          <a:prstGeom prst="rect">
            <a:avLst/>
          </a:prstGeom>
          <a:noFill/>
        </p:spPr>
        <p:txBody>
          <a:bodyPr wrap="square" rtlCol="0">
            <a:spAutoFit/>
          </a:bodyPr>
          <a:lstStyle/>
          <a:p>
            <a:r>
              <a:rPr lang="en-GB" sz="1500" dirty="0">
                <a:solidFill>
                  <a:schemeClr val="tx1">
                    <a:lumMod val="50000"/>
                    <a:lumOff val="50000"/>
                  </a:schemeClr>
                </a:solidFill>
                <a:latin typeface="Arial" panose="020B0604020202020204" pitchFamily="34" charset="0"/>
                <a:cs typeface="Arial" panose="020B0604020202020204" pitchFamily="34" charset="0"/>
              </a:rPr>
              <a:t>The Association of London Directors of Children’s Services</a:t>
            </a:r>
          </a:p>
        </p:txBody>
      </p:sp>
      <p:sp>
        <p:nvSpPr>
          <p:cNvPr id="3" name="TextBox 2">
            <a:extLst>
              <a:ext uri="{FF2B5EF4-FFF2-40B4-BE49-F238E27FC236}">
                <a16:creationId xmlns:a16="http://schemas.microsoft.com/office/drawing/2014/main" id="{D2153B19-5EAD-A006-601A-BFDC82CE6497}"/>
              </a:ext>
            </a:extLst>
          </p:cNvPr>
          <p:cNvSpPr txBox="1"/>
          <p:nvPr/>
        </p:nvSpPr>
        <p:spPr>
          <a:xfrm>
            <a:off x="838200" y="1558878"/>
            <a:ext cx="10515600" cy="490903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rPr>
              <a:t>There isn’t a single definition or consistent defined age range for the youth offer. The offer can include access to positive activities and meaningful relationships that support a young person’s social and emotional development. </a:t>
            </a:r>
          </a:p>
          <a:p>
            <a:pPr marL="171450" indent="-171450">
              <a:spcAft>
                <a:spcPts val="6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rPr>
              <a:t>Support includes universal services as well as some targeted support to meet more complex needs. </a:t>
            </a:r>
          </a:p>
          <a:p>
            <a:pPr marL="171450" indent="-171450">
              <a:spcAft>
                <a:spcPts val="600"/>
              </a:spcAft>
              <a:buFont typeface="Arial" panose="020B0604020202020204" pitchFamily="34" charset="0"/>
              <a:buChar char="•"/>
            </a:pPr>
            <a:r>
              <a:rPr lang="en-GB" dirty="0"/>
              <a:t>The impact of youth work is wide ranging, often difficult to quantify, and not limited to reduction of knife crime. </a:t>
            </a:r>
          </a:p>
          <a:p>
            <a:pPr marL="171450" indent="-171450">
              <a:spcAft>
                <a:spcPts val="600"/>
              </a:spcAft>
              <a:buFont typeface="Arial" panose="020B0604020202020204" pitchFamily="34" charset="0"/>
              <a:buChar char="•"/>
            </a:pPr>
            <a:r>
              <a:rPr lang="en-GB" dirty="0">
                <a:latin typeface="Calibri" panose="020F0502020204030204" pitchFamily="34" charset="0"/>
                <a:ea typeface="Calibri" panose="020F0502020204030204" pitchFamily="34" charset="0"/>
              </a:rPr>
              <a:t>Many boroughs have undertaken youth reviews or developed youth strategies over the last couple of years. All boroughs have some form of youth participation.  </a:t>
            </a:r>
          </a:p>
          <a:p>
            <a:pPr marL="171450" indent="-171450">
              <a:spcAft>
                <a:spcPts val="600"/>
              </a:spcAft>
              <a:buFont typeface="Arial" panose="020B0604020202020204" pitchFamily="34" charset="0"/>
              <a:buChar char="•"/>
            </a:pPr>
            <a:r>
              <a:rPr lang="en-US" dirty="0"/>
              <a:t>The youth work profession and the </a:t>
            </a:r>
            <a:r>
              <a:rPr lang="en-GB" dirty="0"/>
              <a:t>skills of professionals are undervalued. Many boroughs face workforce challenges around recruitment, retention and progression.</a:t>
            </a:r>
            <a:endParaRPr lang="en-US" dirty="0"/>
          </a:p>
          <a:p>
            <a:pPr marL="171450" indent="-171450">
              <a:spcAft>
                <a:spcPts val="6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rPr>
              <a:t>There are significant differences in capacity for borough funded provision and a range of delivery models including in-house and commissioned services. </a:t>
            </a:r>
          </a:p>
          <a:p>
            <a:pPr marL="171450" indent="-171450">
              <a:spcAft>
                <a:spcPts val="6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rPr>
              <a:t>Partnership with the VCS is key, though there is a lack of capacity in the sector in some outer London areas. </a:t>
            </a:r>
          </a:p>
          <a:p>
            <a:pPr marL="171450" indent="-171450">
              <a:spcAft>
                <a:spcPts val="6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rPr>
              <a:t>Lack of sustainability around short term funding was flagged as a key issue.</a:t>
            </a:r>
            <a:endParaRPr lang="en-GB" sz="1050" dirty="0">
              <a:effectLst/>
              <a:latin typeface="Calibri" panose="020F0502020204030204" pitchFamily="34" charset="0"/>
              <a:ea typeface="Calibri" panose="020F0502020204030204" pitchFamily="34" charset="0"/>
            </a:endParaRPr>
          </a:p>
          <a:p>
            <a:endParaRPr lang="en-GB" sz="1050" dirty="0">
              <a:effectLst/>
              <a:latin typeface="Calibri" panose="020F0502020204030204" pitchFamily="34" charset="0"/>
              <a:ea typeface="Calibri" panose="020F0502020204030204" pitchFamily="34" charset="0"/>
            </a:endParaRPr>
          </a:p>
          <a:p>
            <a:endParaRPr lang="en-GB" sz="1050" dirty="0"/>
          </a:p>
        </p:txBody>
      </p:sp>
    </p:spTree>
    <p:extLst>
      <p:ext uri="{BB962C8B-B14F-4D97-AF65-F5344CB8AC3E}">
        <p14:creationId xmlns:p14="http://schemas.microsoft.com/office/powerpoint/2010/main" val="188762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86675-E182-47DC-88A0-27AF59F3CA98}"/>
              </a:ext>
            </a:extLst>
          </p:cNvPr>
          <p:cNvSpPr>
            <a:spLocks noGrp="1"/>
          </p:cNvSpPr>
          <p:nvPr>
            <p:ph type="title"/>
          </p:nvPr>
        </p:nvSpPr>
        <p:spPr>
          <a:xfrm>
            <a:off x="838200" y="365126"/>
            <a:ext cx="10515600" cy="859517"/>
          </a:xfrm>
        </p:spPr>
        <p:txBody>
          <a:bodyPr>
            <a:normAutofit/>
          </a:bodyPr>
          <a:lstStyle/>
          <a:p>
            <a:r>
              <a:rPr lang="en-GB" sz="4000" b="1" dirty="0">
                <a:solidFill>
                  <a:srgbClr val="002060"/>
                </a:solidFill>
                <a:latin typeface="Arial" panose="020B0604020202020204" pitchFamily="34" charset="0"/>
                <a:cs typeface="Arial" panose="020B0604020202020204" pitchFamily="34" charset="0"/>
              </a:rPr>
              <a:t>Key considerations for action plan</a:t>
            </a:r>
          </a:p>
        </p:txBody>
      </p:sp>
      <p:sp>
        <p:nvSpPr>
          <p:cNvPr id="3" name="Content Placeholder 2">
            <a:extLst>
              <a:ext uri="{FF2B5EF4-FFF2-40B4-BE49-F238E27FC236}">
                <a16:creationId xmlns:a16="http://schemas.microsoft.com/office/drawing/2014/main" id="{A1F40D09-89BB-4DB0-991D-915DC1CDFB39}"/>
              </a:ext>
            </a:extLst>
          </p:cNvPr>
          <p:cNvSpPr>
            <a:spLocks noGrp="1"/>
          </p:cNvSpPr>
          <p:nvPr>
            <p:ph idx="1"/>
          </p:nvPr>
        </p:nvSpPr>
        <p:spPr>
          <a:xfrm>
            <a:off x="653143" y="1224644"/>
            <a:ext cx="5562127" cy="5035478"/>
          </a:xfrm>
        </p:spPr>
        <p:txBody>
          <a:bodyPr>
            <a:noAutofit/>
          </a:bodyPr>
          <a:lstStyle/>
          <a:p>
            <a:pPr>
              <a:lnSpc>
                <a:spcPct val="120000"/>
              </a:lnSpc>
            </a:pPr>
            <a:r>
              <a:rPr lang="en-GB" sz="2000" dirty="0"/>
              <a:t>How will we increase access to positive activities and meaningful relationships that support a young person’s aspirations, social skills and confidence? </a:t>
            </a:r>
          </a:p>
          <a:p>
            <a:pPr>
              <a:lnSpc>
                <a:spcPct val="120000"/>
              </a:lnSpc>
            </a:pPr>
            <a:r>
              <a:rPr lang="en-GB" sz="2000" dirty="0"/>
              <a:t>What practice can we share?</a:t>
            </a:r>
          </a:p>
          <a:p>
            <a:pPr>
              <a:lnSpc>
                <a:spcPct val="120000"/>
              </a:lnSpc>
            </a:pPr>
            <a:r>
              <a:rPr lang="en-GB" sz="2000" dirty="0"/>
              <a:t>What are the challenges we can try to address together?</a:t>
            </a:r>
          </a:p>
          <a:p>
            <a:pPr>
              <a:lnSpc>
                <a:spcPct val="120000"/>
              </a:lnSpc>
            </a:pPr>
            <a:r>
              <a:rPr lang="en-GB" sz="2000" dirty="0"/>
              <a:t>How can we work with partners to expand the offer and deliver things differently?</a:t>
            </a:r>
          </a:p>
          <a:p>
            <a:pPr>
              <a:lnSpc>
                <a:spcPct val="120000"/>
              </a:lnSpc>
            </a:pPr>
            <a:r>
              <a:rPr lang="en-GB" sz="2000" dirty="0"/>
              <a:t>What might the impact measures look like?</a:t>
            </a:r>
            <a:endParaRPr lang="en-GB" sz="1200" dirty="0"/>
          </a:p>
          <a:p>
            <a:pPr>
              <a:lnSpc>
                <a:spcPct val="120000"/>
              </a:lnSpc>
            </a:pPr>
            <a:endParaRPr lang="en-GB" sz="1200" dirty="0"/>
          </a:p>
        </p:txBody>
      </p:sp>
      <p:pic>
        <p:nvPicPr>
          <p:cNvPr id="7" name="pasted-image.pdf">
            <a:extLst>
              <a:ext uri="{FF2B5EF4-FFF2-40B4-BE49-F238E27FC236}">
                <a16:creationId xmlns:a16="http://schemas.microsoft.com/office/drawing/2014/main" id="{359E1628-2234-4BBE-A072-BEEE404FA3F1}"/>
              </a:ext>
            </a:extLst>
          </p:cNvPr>
          <p:cNvPicPr>
            <a:picLocks noChangeAspect="1"/>
          </p:cNvPicPr>
          <p:nvPr/>
        </p:nvPicPr>
        <p:blipFill rotWithShape="1">
          <a:blip r:embed="rId3"/>
          <a:srcRect t="33672" b="57059"/>
          <a:stretch/>
        </p:blipFill>
        <p:spPr>
          <a:xfrm>
            <a:off x="0" y="6260123"/>
            <a:ext cx="12192000" cy="597877"/>
          </a:xfrm>
          <a:prstGeom prst="rect">
            <a:avLst/>
          </a:prstGeom>
        </p:spPr>
      </p:pic>
      <p:sp>
        <p:nvSpPr>
          <p:cNvPr id="8" name="TextBox 7">
            <a:extLst>
              <a:ext uri="{FF2B5EF4-FFF2-40B4-BE49-F238E27FC236}">
                <a16:creationId xmlns:a16="http://schemas.microsoft.com/office/drawing/2014/main" id="{9A5F74C3-7BB1-43CA-96C3-09188F30A2BF}"/>
              </a:ext>
            </a:extLst>
          </p:cNvPr>
          <p:cNvSpPr txBox="1"/>
          <p:nvPr/>
        </p:nvSpPr>
        <p:spPr>
          <a:xfrm>
            <a:off x="6901460" y="6397478"/>
            <a:ext cx="5290540" cy="323165"/>
          </a:xfrm>
          <a:prstGeom prst="rect">
            <a:avLst/>
          </a:prstGeom>
          <a:noFill/>
        </p:spPr>
        <p:txBody>
          <a:bodyPr wrap="square" rtlCol="0">
            <a:spAutoFit/>
          </a:bodyPr>
          <a:lstStyle/>
          <a:p>
            <a:r>
              <a:rPr lang="en-GB" sz="1500" dirty="0">
                <a:solidFill>
                  <a:schemeClr val="tx1">
                    <a:lumMod val="50000"/>
                    <a:lumOff val="50000"/>
                  </a:schemeClr>
                </a:solidFill>
                <a:latin typeface="Arial" panose="020B0604020202020204" pitchFamily="34" charset="0"/>
                <a:cs typeface="Arial" panose="020B0604020202020204" pitchFamily="34" charset="0"/>
              </a:rPr>
              <a:t>The Association of London Directors of Children’s Services</a:t>
            </a:r>
          </a:p>
        </p:txBody>
      </p:sp>
      <p:sp>
        <p:nvSpPr>
          <p:cNvPr id="6" name="Content Placeholder 2">
            <a:extLst>
              <a:ext uri="{FF2B5EF4-FFF2-40B4-BE49-F238E27FC236}">
                <a16:creationId xmlns:a16="http://schemas.microsoft.com/office/drawing/2014/main" id="{1B41DE79-D4F2-3F80-D1E5-E638BD0BB310}"/>
              </a:ext>
            </a:extLst>
          </p:cNvPr>
          <p:cNvSpPr txBox="1">
            <a:spLocks/>
          </p:cNvSpPr>
          <p:nvPr/>
        </p:nvSpPr>
        <p:spPr>
          <a:xfrm>
            <a:off x="6215270" y="1224644"/>
            <a:ext cx="5562127" cy="50354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sz="2000" u="sng" dirty="0"/>
              <a:t>Emerging themes</a:t>
            </a:r>
          </a:p>
          <a:p>
            <a:pPr>
              <a:lnSpc>
                <a:spcPct val="120000"/>
              </a:lnSpc>
            </a:pPr>
            <a:r>
              <a:rPr lang="en-GB" sz="2000" dirty="0"/>
              <a:t>Youth leadership: what can we do to amplify youth leadership at the local and pan-London level? </a:t>
            </a:r>
          </a:p>
          <a:p>
            <a:pPr>
              <a:lnSpc>
                <a:spcPct val="120000"/>
              </a:lnSpc>
            </a:pPr>
            <a:r>
              <a:rPr lang="en-GB" sz="2000" dirty="0"/>
              <a:t>Workforce</a:t>
            </a:r>
          </a:p>
          <a:p>
            <a:pPr>
              <a:lnSpc>
                <a:spcPct val="120000"/>
              </a:lnSpc>
            </a:pPr>
            <a:r>
              <a:rPr lang="en-GB" sz="2000" dirty="0"/>
              <a:t>Sustainable funding model</a:t>
            </a:r>
          </a:p>
          <a:p>
            <a:pPr marL="0" indent="0">
              <a:lnSpc>
                <a:spcPct val="120000"/>
              </a:lnSpc>
              <a:buNone/>
            </a:pPr>
            <a:endParaRPr lang="en-GB" sz="1200" dirty="0"/>
          </a:p>
          <a:p>
            <a:pPr>
              <a:lnSpc>
                <a:spcPct val="120000"/>
              </a:lnSpc>
            </a:pPr>
            <a:endParaRPr lang="en-GB" sz="1200" dirty="0"/>
          </a:p>
        </p:txBody>
      </p:sp>
    </p:spTree>
    <p:extLst>
      <p:ext uri="{BB962C8B-B14F-4D97-AF65-F5344CB8AC3E}">
        <p14:creationId xmlns:p14="http://schemas.microsoft.com/office/powerpoint/2010/main" val="2012749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86675-E182-47DC-88A0-27AF59F3CA98}"/>
              </a:ext>
            </a:extLst>
          </p:cNvPr>
          <p:cNvSpPr>
            <a:spLocks noGrp="1"/>
          </p:cNvSpPr>
          <p:nvPr>
            <p:ph type="title"/>
          </p:nvPr>
        </p:nvSpPr>
        <p:spPr>
          <a:xfrm>
            <a:off x="838200" y="365126"/>
            <a:ext cx="10515600" cy="679904"/>
          </a:xfrm>
        </p:spPr>
        <p:txBody>
          <a:bodyPr>
            <a:normAutofit/>
          </a:bodyPr>
          <a:lstStyle/>
          <a:p>
            <a:r>
              <a:rPr lang="en-GB" sz="4000" b="1" dirty="0">
                <a:solidFill>
                  <a:srgbClr val="002060"/>
                </a:solidFill>
                <a:latin typeface="Arial" panose="020B0604020202020204" pitchFamily="34" charset="0"/>
                <a:cs typeface="Arial" panose="020B0604020202020204" pitchFamily="34" charset="0"/>
              </a:rPr>
              <a:t>Timeline: Youth Offer Action Plan</a:t>
            </a:r>
          </a:p>
        </p:txBody>
      </p:sp>
      <p:pic>
        <p:nvPicPr>
          <p:cNvPr id="7" name="pasted-image.pdf" descr="Background pattern&#10;&#10;Description automatically generated">
            <a:extLst>
              <a:ext uri="{FF2B5EF4-FFF2-40B4-BE49-F238E27FC236}">
                <a16:creationId xmlns:a16="http://schemas.microsoft.com/office/drawing/2014/main" id="{359E1628-2234-4BBE-A072-BEEE404FA3F1}"/>
              </a:ext>
            </a:extLst>
          </p:cNvPr>
          <p:cNvPicPr>
            <a:picLocks noChangeAspect="1"/>
          </p:cNvPicPr>
          <p:nvPr/>
        </p:nvPicPr>
        <p:blipFill rotWithShape="1">
          <a:blip r:embed="rId3"/>
          <a:srcRect t="33672" b="57059"/>
          <a:stretch/>
        </p:blipFill>
        <p:spPr>
          <a:xfrm>
            <a:off x="0" y="6260123"/>
            <a:ext cx="12192000" cy="597877"/>
          </a:xfrm>
          <a:prstGeom prst="rect">
            <a:avLst/>
          </a:prstGeom>
        </p:spPr>
      </p:pic>
      <p:sp>
        <p:nvSpPr>
          <p:cNvPr id="8" name="TextBox 7">
            <a:extLst>
              <a:ext uri="{FF2B5EF4-FFF2-40B4-BE49-F238E27FC236}">
                <a16:creationId xmlns:a16="http://schemas.microsoft.com/office/drawing/2014/main" id="{9A5F74C3-7BB1-43CA-96C3-09188F30A2BF}"/>
              </a:ext>
            </a:extLst>
          </p:cNvPr>
          <p:cNvSpPr txBox="1"/>
          <p:nvPr/>
        </p:nvSpPr>
        <p:spPr>
          <a:xfrm>
            <a:off x="6901460" y="6397478"/>
            <a:ext cx="5290540" cy="323165"/>
          </a:xfrm>
          <a:prstGeom prst="rect">
            <a:avLst/>
          </a:prstGeom>
          <a:noFill/>
        </p:spPr>
        <p:txBody>
          <a:bodyPr wrap="square" rtlCol="0">
            <a:spAutoFit/>
          </a:bodyPr>
          <a:lstStyle/>
          <a:p>
            <a:r>
              <a:rPr lang="en-GB" sz="1500" dirty="0">
                <a:solidFill>
                  <a:schemeClr val="tx1">
                    <a:lumMod val="50000"/>
                    <a:lumOff val="50000"/>
                  </a:schemeClr>
                </a:solidFill>
                <a:latin typeface="Arial" panose="020B0604020202020204" pitchFamily="34" charset="0"/>
                <a:cs typeface="Arial" panose="020B0604020202020204" pitchFamily="34" charset="0"/>
              </a:rPr>
              <a:t>The Association of London Directors of Children’s Services</a:t>
            </a:r>
          </a:p>
        </p:txBody>
      </p:sp>
      <p:graphicFrame>
        <p:nvGraphicFramePr>
          <p:cNvPr id="12" name="Content Placeholder 2">
            <a:extLst>
              <a:ext uri="{FF2B5EF4-FFF2-40B4-BE49-F238E27FC236}">
                <a16:creationId xmlns:a16="http://schemas.microsoft.com/office/drawing/2014/main" id="{46D3DA61-3722-D4E8-5EA8-5CAF0141B761}"/>
              </a:ext>
            </a:extLst>
          </p:cNvPr>
          <p:cNvGraphicFramePr/>
          <p:nvPr>
            <p:extLst>
              <p:ext uri="{D42A27DB-BD31-4B8C-83A1-F6EECF244321}">
                <p14:modId xmlns:p14="http://schemas.microsoft.com/office/powerpoint/2010/main" val="3789850473"/>
              </p:ext>
            </p:extLst>
          </p:nvPr>
        </p:nvGraphicFramePr>
        <p:xfrm>
          <a:off x="585107" y="1272324"/>
          <a:ext cx="11021785" cy="4760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58018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96AF8-7E6E-49A8-82AB-9F75E7D9B3E1}"/>
              </a:ext>
            </a:extLst>
          </p:cNvPr>
          <p:cNvSpPr>
            <a:spLocks noGrp="1"/>
          </p:cNvSpPr>
          <p:nvPr>
            <p:ph type="ctrTitle"/>
          </p:nvPr>
        </p:nvSpPr>
        <p:spPr/>
        <p:txBody>
          <a:bodyPr/>
          <a:lstStyle/>
          <a:p>
            <a:r>
              <a:rPr lang="en-GB" dirty="0"/>
              <a:t>Questions </a:t>
            </a:r>
            <a:r>
              <a:rPr lang="en-GB"/>
              <a:t>or comments from YPES?</a:t>
            </a:r>
            <a:endParaRPr lang="en-GB" dirty="0"/>
          </a:p>
        </p:txBody>
      </p:sp>
      <p:sp>
        <p:nvSpPr>
          <p:cNvPr id="3" name="Subtitle 2">
            <a:extLst>
              <a:ext uri="{FF2B5EF4-FFF2-40B4-BE49-F238E27FC236}">
                <a16:creationId xmlns:a16="http://schemas.microsoft.com/office/drawing/2014/main" id="{9D3A5139-6CC3-EE7D-1F9D-4BCF7F8361B2}"/>
              </a:ext>
            </a:extLst>
          </p:cNvPr>
          <p:cNvSpPr>
            <a:spLocks noGrp="1"/>
          </p:cNvSpPr>
          <p:nvPr>
            <p:ph type="subTitle" idx="1"/>
          </p:nvPr>
        </p:nvSpPr>
        <p:spPr/>
        <p:txBody>
          <a:bodyPr>
            <a:normAutofit/>
          </a:bodyPr>
          <a:lstStyle/>
          <a:p>
            <a:endParaRPr lang="en-GB" sz="4000" dirty="0"/>
          </a:p>
        </p:txBody>
      </p:sp>
    </p:spTree>
    <p:extLst>
      <p:ext uri="{BB962C8B-B14F-4D97-AF65-F5344CB8AC3E}">
        <p14:creationId xmlns:p14="http://schemas.microsoft.com/office/powerpoint/2010/main" val="2818528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593</Words>
  <Application>Microsoft Office PowerPoint</Application>
  <PresentationFormat>Widescreen</PresentationFormat>
  <Paragraphs>57</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Pan London Youth Offer</vt:lpstr>
      <vt:lpstr>Youth Offer – Key Aims </vt:lpstr>
      <vt:lpstr>Background</vt:lpstr>
      <vt:lpstr>Some key points from subregional discussions in London:</vt:lpstr>
      <vt:lpstr>Key considerations for action plan</vt:lpstr>
      <vt:lpstr>Timeline: Youth Offer Action Plan</vt:lpstr>
      <vt:lpstr>Questions or comments from YPES?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Timeline: Youth Offer Action Plan</dc:title>
  <dc:creator>Samira Islam</dc:creator>
  <cp:lastModifiedBy>Peter OBrien</cp:lastModifiedBy>
  <cp:revision>4</cp:revision>
  <dcterms:created xsi:type="dcterms:W3CDTF">2022-08-05T12:09:31Z</dcterms:created>
  <dcterms:modified xsi:type="dcterms:W3CDTF">2022-11-01T15:36:48Z</dcterms:modified>
</cp:coreProperties>
</file>