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66D5-C9D4-4B52-948C-D6DBCA1C1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7E6A0-7614-4DC7-9224-CE54D7C4D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2B670-60EF-4002-A817-F58AA4CA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611E1-65DA-403E-95E5-1842FB81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6A707-AA5D-44D7-80D7-52ADBB64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5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E819-F370-4674-83E9-100C9AA3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0E4D4-20B7-4EA1-A0DC-13E8A6B07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64B63-C945-4066-A3FB-3F8C6E20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F46B1-5241-465C-8B7D-15F31BCD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97D4-7E48-49CE-AC1A-F2895BBF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3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0F4F3A-CDB0-4B8F-92C8-0F5F82B21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824C0-3547-4035-9FA1-3A9BC3B88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2321-B798-4FC8-B583-588625AE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FE1CA-55AA-41D3-8F4D-59194816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8445-4D9A-4363-BED4-3C386CFC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1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FF83-6F04-4CF8-80C1-CB418A2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FB4B4-6C13-4CD8-B5C2-D3360F27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9823E-26EF-48E3-995E-AD6BB695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0326C-4884-400F-90C9-8C7BCCA1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A1DAB-0985-44A0-8F90-E538AD30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3B136-EFF2-456B-A70E-4AABDEA0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62CC5-A325-457B-9CA3-13F92939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9D040-FAF3-4D03-9102-B6C5F9DA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ADB70-DAA4-4073-9AAC-72A6A06C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EE11-5E29-4DFE-9B45-C702514F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5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8FD4-1638-45FB-AF4D-E2AD2851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68D6-D03D-4116-8D34-7C466436F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801D2-66F8-4E29-9092-C08699859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2EFEF-B981-4222-A987-22878895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14C55-9A54-463F-A5EA-03AF9457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3C5F7-37CE-4579-A01C-C9E49BC8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84D9-3526-4A8C-AC25-9545D852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511DC-A5C9-454F-801D-BB5A4E1C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73A1-5C74-436B-B022-8086BD9C5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A18A0-6786-41F4-BA11-A52972717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6040A-420C-46EF-89A6-B788FF605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03F1D-3004-424F-9B8C-B8AD59B2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CF27D-EAB1-479D-B6D9-E84752B1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7C5DB-BEED-4780-AC43-7CAD10A6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4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CD90-EFDC-497B-912B-33DCC932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B2AD4-0699-4833-B025-6BF18AF3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C600A-D777-4FAD-8B48-856ADC70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5595C-8368-4FCD-B424-20C7C59C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2B582-D436-4A33-8D34-6D10AF71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396AA-4A66-4A41-A9AA-27014DF8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56F56-2170-4D78-A2D7-7690A496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9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1656-E90C-426B-A132-5C89C9CF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710D0-7E60-4FC9-9AA7-D00277E8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C3987-63B9-43D5-A151-9B08F27B5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1E863-280A-4223-B4F9-7F2D419C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B7148-E912-48D1-8E63-4793E724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7E029-43E0-4874-AFD4-DA8713C1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4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1A33-A206-410B-8821-6EBB54A0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AF111-BD02-43C9-ADCF-C0C13AF6E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10A75-5CA4-49CC-8046-C57470F2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BAC97-28D5-41ED-B123-2CE311EB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FF218-F8FB-4338-BF81-9176FA25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75B65-1504-4C74-8088-89B19186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9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A5DE7-18A4-470A-A6DE-FB02792E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71918-802F-43E0-A6BB-58BE5FADC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E9AAE-9734-43B4-9969-8B780EE5F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AF1C-F07C-428D-8533-05D214EDC2D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7DEEC-2F5D-4EB9-B444-EA7FF073F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9D2F-FB0A-4F78-A771-27C95802C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C431-C97D-4597-AEE2-5C9E19276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1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CB312-B4B4-4EC7-91A9-0532EA2F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A9E2-05F3-4D71-99B1-16BED70E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E5C9-45A5-4441-9597-C192F9688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0293D-0A56-40A5-B6C2-831EF636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5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4893-6D96-45C4-AC2E-B87C8EC7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F5FD9-7110-40E5-9CFC-DFFF0EEB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68B77-DC63-4413-A052-09568838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2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2506-B68C-427C-857F-BA2CAD94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50D9-A3B9-4178-A31F-B79A05AD4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4D3AD-A273-4E73-B03D-D9CE6B3E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625F-B023-4ECF-AEE7-1294FFB3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43EE0-EF36-4AB9-B7FC-1E5F748B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29AB7-E0A0-472A-955E-061F894D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3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C79F-2FE7-4ACF-95CE-9F9BD822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D7597-C674-437A-90BB-12D6982E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2D038-E08F-488E-AF4A-555035F8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7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EA7F-F316-4239-849F-CB8C7E46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8CB88-B5EA-442E-837E-95717EDCA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F4300-03FE-4EA3-B239-C7655ABD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BDDD272DE924DA5E8D7993F29F2BA" ma:contentTypeVersion="14" ma:contentTypeDescription="Create a new document." ma:contentTypeScope="" ma:versionID="615d2ff6f35290cc09601998d8f183e2">
  <xsd:schema xmlns:xsd="http://www.w3.org/2001/XMLSchema" xmlns:xs="http://www.w3.org/2001/XMLSchema" xmlns:p="http://schemas.microsoft.com/office/2006/metadata/properties" xmlns:ns3="76bede1d-3783-47df-ba47-b245a2bf02de" xmlns:ns4="4225cf0f-8a32-4e81-8d19-957a1127c580" targetNamespace="http://schemas.microsoft.com/office/2006/metadata/properties" ma:root="true" ma:fieldsID="7f6a62e3556e393b5e22f694fb357cbd" ns3:_="" ns4:_="">
    <xsd:import namespace="76bede1d-3783-47df-ba47-b245a2bf02de"/>
    <xsd:import namespace="4225cf0f-8a32-4e81-8d19-957a1127c5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ede1d-3783-47df-ba47-b245a2bf02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5cf0f-8a32-4e81-8d19-957a1127c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C7786E-684E-48EA-B608-B44313D23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bede1d-3783-47df-ba47-b245a2bf02de"/>
    <ds:schemaRef ds:uri="4225cf0f-8a32-4e81-8d19-957a1127c5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ADA0F-D3BE-4097-9A1F-8C248F421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3F23F7-AD50-4B90-934D-B8E90E8FBC8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Chambers</dc:creator>
  <cp:lastModifiedBy>Craig Chambers</cp:lastModifiedBy>
  <cp:revision>1</cp:revision>
  <dcterms:created xsi:type="dcterms:W3CDTF">2022-11-09T15:37:47Z</dcterms:created>
  <dcterms:modified xsi:type="dcterms:W3CDTF">2022-11-09T15:40:25Z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0x010100AD8BDDD272DE924DA5E8D7993F29F2BA</vt:lpwstr>
  </property>
</Properties>
</file>