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sldIdLst>
    <p:sldId id="256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80" y="-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31825" y="44450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5" name="Picture 13" descr="ppoint lga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9525"/>
            <a:ext cx="9899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9975" y="2217738"/>
            <a:ext cx="84201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9975" y="3476625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86389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29816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1772816"/>
            <a:ext cx="8915400" cy="43533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2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4406900"/>
            <a:ext cx="88569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520" y="2906713"/>
            <a:ext cx="885698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0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55780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76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404664"/>
            <a:ext cx="318713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404664"/>
            <a:ext cx="553720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512" y="1700808"/>
            <a:ext cx="3193926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78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8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1196975"/>
            <a:ext cx="891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844675"/>
            <a:ext cx="8915400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84200" y="6453188"/>
            <a:ext cx="889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1029" name="Picture 1" descr="LG_Association_RG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260350"/>
            <a:ext cx="1219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1278F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Building Services around the needs of people who use them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n-cs"/>
              </a:rPr>
              <a:t>The Role of Good Leadership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36650" y="6249988"/>
            <a:ext cx="2087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 dirty="0">
                <a:solidFill>
                  <a:schemeClr val="bg1"/>
                </a:solidFill>
                <a:ea typeface="ＭＳ Ｐゴシック" charset="0"/>
              </a:rPr>
              <a:t>5 October 2015</a:t>
            </a:r>
            <a:endParaRPr lang="en-GB" sz="12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400925" y="6308725"/>
            <a:ext cx="2087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>
                <a:solidFill>
                  <a:schemeClr val="bg1"/>
                </a:solidFill>
                <a:ea typeface="ＭＳ Ｐゴシック" charset="0"/>
              </a:rPr>
              <a:t>www.local.gov.uk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73050" y="1052513"/>
            <a:ext cx="8464550" cy="54816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First things first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n-cs"/>
              </a:rPr>
              <a:t>What are people’s needs?</a:t>
            </a:r>
          </a:p>
          <a:p>
            <a:pPr eaLnBrk="1" hangingPunct="1">
              <a:defRPr/>
            </a:pPr>
            <a:r>
              <a:rPr lang="en-GB" dirty="0" smtClean="0">
                <a:cs typeface="+mn-cs"/>
              </a:rPr>
              <a:t>What do they want?</a:t>
            </a:r>
          </a:p>
          <a:p>
            <a:pPr eaLnBrk="1" hangingPunct="1">
              <a:defRPr/>
            </a:pPr>
            <a:r>
              <a:rPr lang="en-GB" dirty="0" smtClean="0">
                <a:cs typeface="+mn-cs"/>
              </a:rPr>
              <a:t>Who are the people we are talking about?</a:t>
            </a:r>
          </a:p>
          <a:p>
            <a:pPr eaLnBrk="1" hangingPunct="1">
              <a:defRPr/>
            </a:pPr>
            <a:r>
              <a:rPr lang="en-GB" dirty="0" smtClean="0">
                <a:cs typeface="+mn-cs"/>
              </a:rPr>
              <a:t>Can we change the needs?</a:t>
            </a:r>
          </a:p>
          <a:p>
            <a:pPr eaLnBrk="1" hangingPunct="1">
              <a:defRPr/>
            </a:pPr>
            <a:r>
              <a:rPr lang="en-GB" dirty="0" smtClean="0">
                <a:cs typeface="+mn-cs"/>
              </a:rPr>
              <a:t>Is a service the answer?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473950" y="6453188"/>
            <a:ext cx="2087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>
                <a:solidFill>
                  <a:schemeClr val="tx1"/>
                </a:solidFill>
                <a:ea typeface="ＭＳ Ｐゴシック" charset="0"/>
              </a:rPr>
              <a:t>www.local.gov.uk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Better Care or Better Lives?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z="4800" dirty="0" smtClean="0"/>
          </a:p>
          <a:p>
            <a:pPr eaLnBrk="1" hangingPunct="1">
              <a:defRPr/>
            </a:pPr>
            <a:r>
              <a:rPr lang="en-GB" sz="4800" smtClean="0"/>
              <a:t>We </a:t>
            </a:r>
            <a:r>
              <a:rPr lang="en-GB" sz="4800" dirty="0" smtClean="0"/>
              <a:t>do want to deliver </a:t>
            </a:r>
            <a:r>
              <a:rPr lang="en-GB" sz="4800" smtClean="0"/>
              <a:t>better care but…</a:t>
            </a:r>
            <a:endParaRPr lang="en-GB" sz="4800" dirty="0" smtClean="0"/>
          </a:p>
          <a:p>
            <a:pPr eaLnBrk="1" hangingPunct="1">
              <a:defRPr/>
            </a:pPr>
            <a:r>
              <a:rPr lang="en-GB" sz="4800" dirty="0" smtClean="0"/>
              <a:t>Better still if care is not needed</a:t>
            </a:r>
            <a:endParaRPr lang="en-GB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Leading on Prevention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Information, advice, signposting</a:t>
            </a:r>
          </a:p>
          <a:p>
            <a:pPr eaLnBrk="1" hangingPunct="1">
              <a:defRPr/>
            </a:pPr>
            <a:r>
              <a:rPr lang="en-GB" dirty="0" smtClean="0"/>
              <a:t>Targeted preventative interventions</a:t>
            </a:r>
          </a:p>
          <a:p>
            <a:pPr eaLnBrk="1" hangingPunct="1">
              <a:defRPr/>
            </a:pPr>
            <a:r>
              <a:rPr lang="en-GB" dirty="0" smtClean="0"/>
              <a:t>Short term Interventions</a:t>
            </a:r>
          </a:p>
          <a:p>
            <a:pPr lvl="1" eaLnBrk="1" hangingPunct="1">
              <a:defRPr/>
            </a:pPr>
            <a:r>
              <a:rPr lang="en-GB" dirty="0" smtClean="0"/>
              <a:t>Acute</a:t>
            </a:r>
          </a:p>
          <a:p>
            <a:pPr lvl="1" eaLnBrk="1" hangingPunct="1">
              <a:defRPr/>
            </a:pPr>
            <a:r>
              <a:rPr lang="en-GB" dirty="0" smtClean="0"/>
              <a:t>Medication</a:t>
            </a:r>
          </a:p>
          <a:p>
            <a:pPr lvl="1" eaLnBrk="1" hangingPunct="1">
              <a:defRPr/>
            </a:pPr>
            <a:r>
              <a:rPr lang="en-GB" dirty="0" smtClean="0"/>
              <a:t>Enablement</a:t>
            </a:r>
          </a:p>
          <a:p>
            <a:pPr lvl="1" eaLnBrk="1" hangingPunct="1">
              <a:defRPr/>
            </a:pPr>
            <a:r>
              <a:rPr lang="en-GB" dirty="0" smtClean="0"/>
              <a:t>Therapy</a:t>
            </a:r>
          </a:p>
          <a:p>
            <a:pPr lvl="1" eaLnBrk="1" hangingPunct="1">
              <a:defRPr/>
            </a:pPr>
            <a:r>
              <a:rPr lang="en-GB" dirty="0" smtClean="0"/>
              <a:t>rehab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Personalising Care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Front line approach and attitude</a:t>
            </a:r>
          </a:p>
          <a:p>
            <a:pPr>
              <a:defRPr/>
            </a:pPr>
            <a:r>
              <a:rPr lang="en-GB" dirty="0" smtClean="0"/>
              <a:t>Organisational approach and attitude</a:t>
            </a:r>
          </a:p>
          <a:p>
            <a:pPr>
              <a:defRPr/>
            </a:pPr>
            <a:r>
              <a:rPr lang="en-GB" dirty="0" smtClean="0"/>
              <a:t>Cross organisation/profession approach and attitude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Role of leadership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Doing the right thing as well as doing things right</a:t>
            </a:r>
          </a:p>
          <a:p>
            <a:pPr>
              <a:defRPr/>
            </a:pPr>
            <a:r>
              <a:rPr lang="en-GB" dirty="0" smtClean="0"/>
              <a:t>End to end view</a:t>
            </a:r>
          </a:p>
          <a:p>
            <a:pPr>
              <a:defRPr/>
            </a:pPr>
            <a:r>
              <a:rPr lang="en-GB" dirty="0" smtClean="0"/>
              <a:t>Building relationships</a:t>
            </a:r>
          </a:p>
          <a:p>
            <a:pPr>
              <a:defRPr/>
            </a:pPr>
            <a:r>
              <a:rPr lang="en-GB" dirty="0" smtClean="0"/>
              <a:t>Understanding the different drivers</a:t>
            </a:r>
          </a:p>
          <a:p>
            <a:pPr>
              <a:defRPr/>
            </a:pPr>
            <a:r>
              <a:rPr lang="en-GB" dirty="0" smtClean="0"/>
              <a:t>Enable/unblock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Leadership essentials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800" dirty="0" smtClean="0"/>
              <a:t>Clarity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Consistency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Connecting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Collaborating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Encouraging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Supporting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Engaging</a:t>
            </a:r>
          </a:p>
          <a:p>
            <a:pPr marL="0" indent="0">
              <a:buFontTx/>
              <a:buNone/>
              <a:defRPr/>
            </a:pPr>
            <a:r>
              <a:rPr lang="en-GB" sz="2800" dirty="0"/>
              <a:t>P</a:t>
            </a:r>
            <a:r>
              <a:rPr lang="en-GB" sz="2800" dirty="0" smtClean="0"/>
              <a:t>ersistence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And critically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Align your behaviours and decisions with the way you want your team/organisation to act</a:t>
            </a:r>
          </a:p>
          <a:p>
            <a:pPr>
              <a:defRPr/>
            </a:pPr>
            <a:r>
              <a:rPr lang="en-GB" dirty="0" smtClean="0"/>
              <a:t>Believe you can succeed</a:t>
            </a:r>
          </a:p>
          <a:p>
            <a:pPr>
              <a:defRPr/>
            </a:pPr>
            <a:r>
              <a:rPr lang="en-GB" dirty="0" smtClean="0"/>
              <a:t>Be flexible when needed</a:t>
            </a:r>
          </a:p>
          <a:p>
            <a:pPr>
              <a:defRPr/>
            </a:pPr>
            <a:r>
              <a:rPr lang="en-GB" dirty="0" smtClean="0"/>
              <a:t>No flippant remarks that suggest you don’t really mean it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ie london councils seminar oct 2015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C372B467C794D98A244C807443814" ma:contentTypeVersion="0" ma:contentTypeDescription="Create a new document." ma:contentTypeScope="" ma:versionID="21a0f498c2b2e0ad76be74f5447207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4CC13D-93B1-45F2-A218-12BB108A5D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A0F3B5-7879-4434-B1A7-783B63AE4E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188DBA-C975-41B7-90BC-DC930DB63CA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 london councils seminar oct 2015</Template>
  <TotalTime>0</TotalTime>
  <Words>181</Words>
  <Application>Microsoft Office PowerPoint</Application>
  <PresentationFormat>A4 Paper (210x297 mm)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Calibri</vt:lpstr>
      <vt:lpstr>Scie london councils seminar oct 2015</vt:lpstr>
      <vt:lpstr>Building Services around the needs of people who use them</vt:lpstr>
      <vt:lpstr>PowerPoint Presentation</vt:lpstr>
      <vt:lpstr>First things first</vt:lpstr>
      <vt:lpstr>Better Care or Better Lives?</vt:lpstr>
      <vt:lpstr>Leading on Prevention</vt:lpstr>
      <vt:lpstr>Personalising Care and Support</vt:lpstr>
      <vt:lpstr>Role of leadership</vt:lpstr>
      <vt:lpstr>Leadership essentials</vt:lpstr>
      <vt:lpstr>And critically</vt:lpstr>
    </vt:vector>
  </TitlesOfParts>
  <Company>London Councils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Services around the needs of people who use them</dc:title>
  <dc:creator>Radlene Butcher</dc:creator>
  <cp:lastModifiedBy>Radlene Butcher</cp:lastModifiedBy>
  <cp:revision>1</cp:revision>
  <cp:lastPrinted>2015-10-02T11:27:42Z</cp:lastPrinted>
  <dcterms:created xsi:type="dcterms:W3CDTF">2015-10-05T09:27:21Z</dcterms:created>
  <dcterms:modified xsi:type="dcterms:W3CDTF">2015-10-05T09:28:18Z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2010-07-26T00:00:00Z</vt:lpwstr>
  </property>
  <property fmtid="{D5CDD505-2E9C-101B-9397-08002B2CF9AE}" pid="4" name="Move to Archive">
    <vt:lpwstr>Current</vt:lpwstr>
  </property>
  <property fmtid="{D5CDD505-2E9C-101B-9397-08002B2CF9AE}" pid="5" name="DC.Description">
    <vt:lpwstr>powerpoint template</vt:lpwstr>
  </property>
  <property fmtid="{D5CDD505-2E9C-101B-9397-08002B2CF9AE}" pid="6" name="Status">
    <vt:lpwstr>[None]</vt:lpwstr>
  </property>
  <property fmtid="{D5CDD505-2E9C-101B-9397-08002B2CF9AE}" pid="7" name="DC.Author">
    <vt:lpwstr>Julia White</vt:lpwstr>
  </property>
  <property fmtid="{D5CDD505-2E9C-101B-9397-08002B2CF9AE}" pid="8" name="DC.creator">
    <vt:lpwstr>Marketing</vt:lpwstr>
  </property>
  <property fmtid="{D5CDD505-2E9C-101B-9397-08002B2CF9AE}" pid="9" name="Date">
    <vt:lpwstr>2010-07-26T00:00:00Z</vt:lpwstr>
  </property>
  <property fmtid="{D5CDD505-2E9C-101B-9397-08002B2CF9AE}" pid="10" name="DC.Language">
    <vt:lpwstr>eng</vt:lpwstr>
  </property>
  <property fmtid="{D5CDD505-2E9C-101B-9397-08002B2CF9AE}" pid="11" name="Work area">
    <vt:lpwstr/>
  </property>
  <property fmtid="{D5CDD505-2E9C-101B-9397-08002B2CF9AE}" pid="12" name="DC.Type">
    <vt:lpwstr/>
  </property>
  <property fmtid="{D5CDD505-2E9C-101B-9397-08002B2CF9AE}" pid="13" name="e-GMS.subject.keyword">
    <vt:lpwstr/>
  </property>
  <property fmtid="{D5CDD505-2E9C-101B-9397-08002B2CF9AE}" pid="14" name="ContentTypeId">
    <vt:lpwstr>0x0101000F5C372B467C794D98A244C807443814</vt:lpwstr>
  </property>
</Properties>
</file>