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1" r:id="rId8"/>
    <p:sldId id="262" r:id="rId9"/>
    <p:sldId id="263" r:id="rId10"/>
    <p:sldId id="264" r:id="rId11"/>
    <p:sldId id="265" r:id="rId12"/>
    <p:sldId id="266" r:id="rId13"/>
    <p:sldId id="267" r:id="rId14"/>
    <p:sldId id="268"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0072"/>
    <a:srgbClr val="99FF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E4895-6671-4829-8839-11F79738B5D8}" v="135" dt="2023-05-11T15:36:16.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81" d="100"/>
          <a:sy n="81" d="100"/>
        </p:scale>
        <p:origin x="7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itchell" userId="23d89b06-39d2-4c98-a5a4-25aa19753d93" providerId="ADAL" clId="{06DE4895-6671-4829-8839-11F79738B5D8}"/>
    <pc:docChg chg="undo redo custSel addSld delSld modSld">
      <pc:chgData name="Ian Mitchell" userId="23d89b06-39d2-4c98-a5a4-25aa19753d93" providerId="ADAL" clId="{06DE4895-6671-4829-8839-11F79738B5D8}" dt="2023-05-11T15:37:26.541" v="1245" actId="1076"/>
      <pc:docMkLst>
        <pc:docMk/>
      </pc:docMkLst>
      <pc:sldChg chg="addSp delSp modSp mod">
        <pc:chgData name="Ian Mitchell" userId="23d89b06-39d2-4c98-a5a4-25aa19753d93" providerId="ADAL" clId="{06DE4895-6671-4829-8839-11F79738B5D8}" dt="2023-05-11T15:37:26.541" v="1245" actId="1076"/>
        <pc:sldMkLst>
          <pc:docMk/>
          <pc:sldMk cId="1068767644" sldId="256"/>
        </pc:sldMkLst>
        <pc:spChg chg="add mod">
          <ac:chgData name="Ian Mitchell" userId="23d89b06-39d2-4c98-a5a4-25aa19753d93" providerId="ADAL" clId="{06DE4895-6671-4829-8839-11F79738B5D8}" dt="2023-05-10T12:02:52.920" v="1017" actId="1076"/>
          <ac:spMkLst>
            <pc:docMk/>
            <pc:sldMk cId="1068767644" sldId="256"/>
            <ac:spMk id="2" creationId="{240A78DA-8AF1-BE1E-70B8-D0A0553BE5AF}"/>
          </ac:spMkLst>
        </pc:spChg>
        <pc:spChg chg="add mod">
          <ac:chgData name="Ian Mitchell" userId="23d89b06-39d2-4c98-a5a4-25aa19753d93" providerId="ADAL" clId="{06DE4895-6671-4829-8839-11F79738B5D8}" dt="2023-05-10T13:17:05.446" v="1049" actId="20577"/>
          <ac:spMkLst>
            <pc:docMk/>
            <pc:sldMk cId="1068767644" sldId="256"/>
            <ac:spMk id="5" creationId="{415ABCB3-AAA1-19B2-1C77-8D8EDD363754}"/>
          </ac:spMkLst>
        </pc:spChg>
        <pc:grpChg chg="add del mod">
          <ac:chgData name="Ian Mitchell" userId="23d89b06-39d2-4c98-a5a4-25aa19753d93" providerId="ADAL" clId="{06DE4895-6671-4829-8839-11F79738B5D8}" dt="2023-05-11T09:28:35.502" v="1179" actId="165"/>
          <ac:grpSpMkLst>
            <pc:docMk/>
            <pc:sldMk cId="1068767644" sldId="256"/>
            <ac:grpSpMk id="8" creationId="{EF257897-9F5F-1428-5F61-6EE71D65BA26}"/>
          </ac:grpSpMkLst>
        </pc:grpChg>
        <pc:picChg chg="add del mod ord">
          <ac:chgData name="Ian Mitchell" userId="23d89b06-39d2-4c98-a5a4-25aa19753d93" providerId="ADAL" clId="{06DE4895-6671-4829-8839-11F79738B5D8}" dt="2023-05-04T10:13:58.106" v="901" actId="478"/>
          <ac:picMkLst>
            <pc:docMk/>
            <pc:sldMk cId="1068767644" sldId="256"/>
            <ac:picMk id="3" creationId="{D585C7DD-62BE-3801-AB65-1B5880C07803}"/>
          </ac:picMkLst>
        </pc:picChg>
        <pc:picChg chg="add del mod topLvl">
          <ac:chgData name="Ian Mitchell" userId="23d89b06-39d2-4c98-a5a4-25aa19753d93" providerId="ADAL" clId="{06DE4895-6671-4829-8839-11F79738B5D8}" dt="2023-05-11T09:29:39.131" v="1190" actId="478"/>
          <ac:picMkLst>
            <pc:docMk/>
            <pc:sldMk cId="1068767644" sldId="256"/>
            <ac:picMk id="4" creationId="{18F85D1D-6F55-7C9E-5DC9-BA598089090E}"/>
          </ac:picMkLst>
        </pc:picChg>
        <pc:picChg chg="add del mod ord">
          <ac:chgData name="Ian Mitchell" userId="23d89b06-39d2-4c98-a5a4-25aa19753d93" providerId="ADAL" clId="{06DE4895-6671-4829-8839-11F79738B5D8}" dt="2023-05-11T09:23:29.930" v="1148" actId="478"/>
          <ac:picMkLst>
            <pc:docMk/>
            <pc:sldMk cId="1068767644" sldId="256"/>
            <ac:picMk id="6" creationId="{485E43FA-7BE4-3264-6E7B-77798BB1EA3D}"/>
          </ac:picMkLst>
        </pc:picChg>
        <pc:picChg chg="add mod topLvl">
          <ac:chgData name="Ian Mitchell" userId="23d89b06-39d2-4c98-a5a4-25aa19753d93" providerId="ADAL" clId="{06DE4895-6671-4829-8839-11F79738B5D8}" dt="2023-05-11T15:37:26.541" v="1245" actId="1076"/>
          <ac:picMkLst>
            <pc:docMk/>
            <pc:sldMk cId="1068767644" sldId="256"/>
            <ac:picMk id="7" creationId="{179D5DDE-B16A-E5A3-3C88-F288825A7C10}"/>
          </ac:picMkLst>
        </pc:picChg>
        <pc:picChg chg="add del mod">
          <ac:chgData name="Ian Mitchell" userId="23d89b06-39d2-4c98-a5a4-25aa19753d93" providerId="ADAL" clId="{06DE4895-6671-4829-8839-11F79738B5D8}" dt="2023-05-02T16:14:41.672" v="771" actId="478"/>
          <ac:picMkLst>
            <pc:docMk/>
            <pc:sldMk cId="1068767644" sldId="256"/>
            <ac:picMk id="7" creationId="{72A397A7-7E2F-0565-7E8A-0862079D1E09}"/>
          </ac:picMkLst>
        </pc:picChg>
        <pc:picChg chg="add del mod ord">
          <ac:chgData name="Ian Mitchell" userId="23d89b06-39d2-4c98-a5a4-25aa19753d93" providerId="ADAL" clId="{06DE4895-6671-4829-8839-11F79738B5D8}" dt="2023-05-11T09:27:15.397" v="1171" actId="478"/>
          <ac:picMkLst>
            <pc:docMk/>
            <pc:sldMk cId="1068767644" sldId="256"/>
            <ac:picMk id="10" creationId="{D02B1752-EF44-27D4-C87D-5199AEB310D0}"/>
          </ac:picMkLst>
        </pc:picChg>
        <pc:picChg chg="add mod ord">
          <ac:chgData name="Ian Mitchell" userId="23d89b06-39d2-4c98-a5a4-25aa19753d93" providerId="ADAL" clId="{06DE4895-6671-4829-8839-11F79738B5D8}" dt="2023-05-11T15:36:52.001" v="1243" actId="1076"/>
          <ac:picMkLst>
            <pc:docMk/>
            <pc:sldMk cId="1068767644" sldId="256"/>
            <ac:picMk id="12" creationId="{28CEC336-1A06-47B4-6EB1-5A347E516246}"/>
          </ac:picMkLst>
        </pc:picChg>
        <pc:picChg chg="add mod">
          <ac:chgData name="Ian Mitchell" userId="23d89b06-39d2-4c98-a5a4-25aa19753d93" providerId="ADAL" clId="{06DE4895-6671-4829-8839-11F79738B5D8}" dt="2023-05-11T09:30:19.907" v="1195" actId="1076"/>
          <ac:picMkLst>
            <pc:docMk/>
            <pc:sldMk cId="1068767644" sldId="256"/>
            <ac:picMk id="14" creationId="{45ADF2D4-1CA5-3C68-1193-70C26327C509}"/>
          </ac:picMkLst>
        </pc:picChg>
      </pc:sldChg>
      <pc:sldChg chg="delSp modSp add del mod">
        <pc:chgData name="Ian Mitchell" userId="23d89b06-39d2-4c98-a5a4-25aa19753d93" providerId="ADAL" clId="{06DE4895-6671-4829-8839-11F79738B5D8}" dt="2023-05-02T11:50:09.061" v="88" actId="2696"/>
        <pc:sldMkLst>
          <pc:docMk/>
          <pc:sldMk cId="447475623" sldId="257"/>
        </pc:sldMkLst>
        <pc:spChg chg="del mod">
          <ac:chgData name="Ian Mitchell" userId="23d89b06-39d2-4c98-a5a4-25aa19753d93" providerId="ADAL" clId="{06DE4895-6671-4829-8839-11F79738B5D8}" dt="2023-05-02T11:46:53.253" v="41" actId="21"/>
          <ac:spMkLst>
            <pc:docMk/>
            <pc:sldMk cId="447475623" sldId="257"/>
            <ac:spMk id="5" creationId="{415ABCB3-AAA1-19B2-1C77-8D8EDD363754}"/>
          </ac:spMkLst>
        </pc:spChg>
      </pc:sldChg>
      <pc:sldChg chg="addSp delSp modSp add mod">
        <pc:chgData name="Ian Mitchell" userId="23d89b06-39d2-4c98-a5a4-25aa19753d93" providerId="ADAL" clId="{06DE4895-6671-4829-8839-11F79738B5D8}" dt="2023-05-10T13:44:51.098" v="1081" actId="1076"/>
        <pc:sldMkLst>
          <pc:docMk/>
          <pc:sldMk cId="992417964" sldId="258"/>
        </pc:sldMkLst>
        <pc:spChg chg="add mod">
          <ac:chgData name="Ian Mitchell" userId="23d89b06-39d2-4c98-a5a4-25aa19753d93" providerId="ADAL" clId="{06DE4895-6671-4829-8839-11F79738B5D8}" dt="2023-05-10T13:41:17.088" v="1050" actId="207"/>
          <ac:spMkLst>
            <pc:docMk/>
            <pc:sldMk cId="992417964" sldId="258"/>
            <ac:spMk id="2" creationId="{5712011B-24A1-4AD5-A369-CF3B1C0F598E}"/>
          </ac:spMkLst>
        </pc:spChg>
        <pc:spChg chg="add mod">
          <ac:chgData name="Ian Mitchell" userId="23d89b06-39d2-4c98-a5a4-25aa19753d93" providerId="ADAL" clId="{06DE4895-6671-4829-8839-11F79738B5D8}" dt="2023-05-10T12:03:12.852" v="1018" actId="20577"/>
          <ac:spMkLst>
            <pc:docMk/>
            <pc:sldMk cId="992417964" sldId="258"/>
            <ac:spMk id="3" creationId="{D54FB8AC-B488-B134-55DA-EEFC69519A1D}"/>
          </ac:spMkLst>
        </pc:spChg>
        <pc:spChg chg="del mod">
          <ac:chgData name="Ian Mitchell" userId="23d89b06-39d2-4c98-a5a4-25aa19753d93" providerId="ADAL" clId="{06DE4895-6671-4829-8839-11F79738B5D8}" dt="2023-05-02T11:47:07.546" v="77"/>
          <ac:spMkLst>
            <pc:docMk/>
            <pc:sldMk cId="992417964" sldId="258"/>
            <ac:spMk id="5" creationId="{415ABCB3-AAA1-19B2-1C77-8D8EDD363754}"/>
          </ac:spMkLst>
        </pc:spChg>
        <pc:picChg chg="add del mod">
          <ac:chgData name="Ian Mitchell" userId="23d89b06-39d2-4c98-a5a4-25aa19753d93" providerId="ADAL" clId="{06DE4895-6671-4829-8839-11F79738B5D8}" dt="2023-05-10T13:43:55.211" v="1067" actId="478"/>
          <ac:picMkLst>
            <pc:docMk/>
            <pc:sldMk cId="992417964" sldId="258"/>
            <ac:picMk id="5" creationId="{F216E4E7-A6A2-DB01-9653-397EFEC88154}"/>
          </ac:picMkLst>
        </pc:picChg>
        <pc:picChg chg="del">
          <ac:chgData name="Ian Mitchell" userId="23d89b06-39d2-4c98-a5a4-25aa19753d93" providerId="ADAL" clId="{06DE4895-6671-4829-8839-11F79738B5D8}" dt="2023-05-10T13:44:46.768" v="1079" actId="21"/>
          <ac:picMkLst>
            <pc:docMk/>
            <pc:sldMk cId="992417964" sldId="258"/>
            <ac:picMk id="7" creationId="{72A397A7-7E2F-0565-7E8A-0862079D1E09}"/>
          </ac:picMkLst>
        </pc:picChg>
        <pc:picChg chg="add del mod">
          <ac:chgData name="Ian Mitchell" userId="23d89b06-39d2-4c98-a5a4-25aa19753d93" providerId="ADAL" clId="{06DE4895-6671-4829-8839-11F79738B5D8}" dt="2023-05-10T13:44:16.055" v="1071" actId="478"/>
          <ac:picMkLst>
            <pc:docMk/>
            <pc:sldMk cId="992417964" sldId="258"/>
            <ac:picMk id="8" creationId="{B93F0426-54A6-3C2F-F6A2-D08FDA9C6250}"/>
          </ac:picMkLst>
        </pc:picChg>
        <pc:picChg chg="add mod">
          <ac:chgData name="Ian Mitchell" userId="23d89b06-39d2-4c98-a5a4-25aa19753d93" providerId="ADAL" clId="{06DE4895-6671-4829-8839-11F79738B5D8}" dt="2023-05-10T13:44:51.098" v="1081" actId="1076"/>
          <ac:picMkLst>
            <pc:docMk/>
            <pc:sldMk cId="992417964" sldId="258"/>
            <ac:picMk id="10" creationId="{A1CBB49C-DB8F-DB26-3975-3E7A4CB77EAD}"/>
          </ac:picMkLst>
        </pc:picChg>
      </pc:sldChg>
      <pc:sldChg chg="delSp modSp add mod">
        <pc:chgData name="Ian Mitchell" userId="23d89b06-39d2-4c98-a5a4-25aa19753d93" providerId="ADAL" clId="{06DE4895-6671-4829-8839-11F79738B5D8}" dt="2023-05-10T13:41:43.180" v="1052" actId="207"/>
        <pc:sldMkLst>
          <pc:docMk/>
          <pc:sldMk cId="3981390381" sldId="259"/>
        </pc:sldMkLst>
        <pc:spChg chg="mod">
          <ac:chgData name="Ian Mitchell" userId="23d89b06-39d2-4c98-a5a4-25aa19753d93" providerId="ADAL" clId="{06DE4895-6671-4829-8839-11F79738B5D8}" dt="2023-05-10T13:41:43.180" v="1052" actId="207"/>
          <ac:spMkLst>
            <pc:docMk/>
            <pc:sldMk cId="3981390381" sldId="259"/>
            <ac:spMk id="2" creationId="{5712011B-24A1-4AD5-A369-CF3B1C0F598E}"/>
          </ac:spMkLst>
        </pc:spChg>
        <pc:spChg chg="mod">
          <ac:chgData name="Ian Mitchell" userId="23d89b06-39d2-4c98-a5a4-25aa19753d93" providerId="ADAL" clId="{06DE4895-6671-4829-8839-11F79738B5D8}" dt="2023-05-02T12:39:53.205" v="299" actId="255"/>
          <ac:spMkLst>
            <pc:docMk/>
            <pc:sldMk cId="3981390381" sldId="259"/>
            <ac:spMk id="3" creationId="{D54FB8AC-B488-B134-55DA-EEFC69519A1D}"/>
          </ac:spMkLst>
        </pc:spChg>
        <pc:picChg chg="del">
          <ac:chgData name="Ian Mitchell" userId="23d89b06-39d2-4c98-a5a4-25aa19753d93" providerId="ADAL" clId="{06DE4895-6671-4829-8839-11F79738B5D8}" dt="2023-05-02T12:39:58.146" v="300" actId="478"/>
          <ac:picMkLst>
            <pc:docMk/>
            <pc:sldMk cId="3981390381" sldId="259"/>
            <ac:picMk id="7" creationId="{72A397A7-7E2F-0565-7E8A-0862079D1E09}"/>
          </ac:picMkLst>
        </pc:picChg>
      </pc:sldChg>
      <pc:sldChg chg="addSp delSp modSp add del mod">
        <pc:chgData name="Ian Mitchell" userId="23d89b06-39d2-4c98-a5a4-25aa19753d93" providerId="ADAL" clId="{06DE4895-6671-4829-8839-11F79738B5D8}" dt="2023-05-02T12:13:48.091" v="164" actId="2696"/>
        <pc:sldMkLst>
          <pc:docMk/>
          <pc:sldMk cId="2284542237" sldId="260"/>
        </pc:sldMkLst>
        <pc:spChg chg="mod">
          <ac:chgData name="Ian Mitchell" userId="23d89b06-39d2-4c98-a5a4-25aa19753d93" providerId="ADAL" clId="{06DE4895-6671-4829-8839-11F79738B5D8}" dt="2023-05-02T11:52:05.787" v="144" actId="20577"/>
          <ac:spMkLst>
            <pc:docMk/>
            <pc:sldMk cId="2284542237" sldId="260"/>
            <ac:spMk id="2" creationId="{5712011B-24A1-4AD5-A369-CF3B1C0F598E}"/>
          </ac:spMkLst>
        </pc:spChg>
        <pc:spChg chg="del mod">
          <ac:chgData name="Ian Mitchell" userId="23d89b06-39d2-4c98-a5a4-25aa19753d93" providerId="ADAL" clId="{06DE4895-6671-4829-8839-11F79738B5D8}" dt="2023-05-02T11:52:10.076" v="146" actId="478"/>
          <ac:spMkLst>
            <pc:docMk/>
            <pc:sldMk cId="2284542237" sldId="260"/>
            <ac:spMk id="3" creationId="{D54FB8AC-B488-B134-55DA-EEFC69519A1D}"/>
          </ac:spMkLst>
        </pc:spChg>
        <pc:spChg chg="add mod">
          <ac:chgData name="Ian Mitchell" userId="23d89b06-39d2-4c98-a5a4-25aa19753d93" providerId="ADAL" clId="{06DE4895-6671-4829-8839-11F79738B5D8}" dt="2023-05-02T12:13:42.240" v="163" actId="1076"/>
          <ac:spMkLst>
            <pc:docMk/>
            <pc:sldMk cId="2284542237" sldId="260"/>
            <ac:spMk id="5" creationId="{04B5A9B4-7126-D442-D44D-D8FFC19285AB}"/>
          </ac:spMkLst>
        </pc:spChg>
        <pc:picChg chg="add mod">
          <ac:chgData name="Ian Mitchell" userId="23d89b06-39d2-4c98-a5a4-25aa19753d93" providerId="ADAL" clId="{06DE4895-6671-4829-8839-11F79738B5D8}" dt="2023-05-02T12:13:35.159" v="162" actId="1076"/>
          <ac:picMkLst>
            <pc:docMk/>
            <pc:sldMk cId="2284542237" sldId="260"/>
            <ac:picMk id="4" creationId="{D0C3D164-CCCD-C284-DA47-24B03407FD06}"/>
          </ac:picMkLst>
        </pc:picChg>
      </pc:sldChg>
      <pc:sldChg chg="addSp delSp modSp add mod">
        <pc:chgData name="Ian Mitchell" userId="23d89b06-39d2-4c98-a5a4-25aa19753d93" providerId="ADAL" clId="{06DE4895-6671-4829-8839-11F79738B5D8}" dt="2023-05-10T13:54:43.233" v="1088" actId="207"/>
        <pc:sldMkLst>
          <pc:docMk/>
          <pc:sldMk cId="2195950092" sldId="261"/>
        </pc:sldMkLst>
        <pc:spChg chg="mod">
          <ac:chgData name="Ian Mitchell" userId="23d89b06-39d2-4c98-a5a4-25aa19753d93" providerId="ADAL" clId="{06DE4895-6671-4829-8839-11F79738B5D8}" dt="2023-05-10T13:41:50.235" v="1053" actId="207"/>
          <ac:spMkLst>
            <pc:docMk/>
            <pc:sldMk cId="2195950092" sldId="261"/>
            <ac:spMk id="2" creationId="{5712011B-24A1-4AD5-A369-CF3B1C0F598E}"/>
          </ac:spMkLst>
        </pc:spChg>
        <pc:spChg chg="mod">
          <ac:chgData name="Ian Mitchell" userId="23d89b06-39d2-4c98-a5a4-25aa19753d93" providerId="ADAL" clId="{06DE4895-6671-4829-8839-11F79738B5D8}" dt="2023-05-10T13:54:43.233" v="1088" actId="207"/>
          <ac:spMkLst>
            <pc:docMk/>
            <pc:sldMk cId="2195950092" sldId="261"/>
            <ac:spMk id="5" creationId="{04B5A9B4-7126-D442-D44D-D8FFC19285AB}"/>
          </ac:spMkLst>
        </pc:spChg>
        <pc:picChg chg="add del mod">
          <ac:chgData name="Ian Mitchell" userId="23d89b06-39d2-4c98-a5a4-25aa19753d93" providerId="ADAL" clId="{06DE4895-6671-4829-8839-11F79738B5D8}" dt="2023-05-10T13:44:58.778" v="1083"/>
          <ac:picMkLst>
            <pc:docMk/>
            <pc:sldMk cId="2195950092" sldId="261"/>
            <ac:picMk id="3" creationId="{B5051E19-9465-EFBF-FB38-81882957D338}"/>
          </ac:picMkLst>
        </pc:picChg>
        <pc:picChg chg="mod">
          <ac:chgData name="Ian Mitchell" userId="23d89b06-39d2-4c98-a5a4-25aa19753d93" providerId="ADAL" clId="{06DE4895-6671-4829-8839-11F79738B5D8}" dt="2023-05-02T12:40:34.369" v="308" actId="1076"/>
          <ac:picMkLst>
            <pc:docMk/>
            <pc:sldMk cId="2195950092" sldId="261"/>
            <ac:picMk id="4" creationId="{D0C3D164-CCCD-C284-DA47-24B03407FD06}"/>
          </ac:picMkLst>
        </pc:picChg>
        <pc:picChg chg="add mod">
          <ac:chgData name="Ian Mitchell" userId="23d89b06-39d2-4c98-a5a4-25aa19753d93" providerId="ADAL" clId="{06DE4895-6671-4829-8839-11F79738B5D8}" dt="2023-05-10T13:45:02.260" v="1085"/>
          <ac:picMkLst>
            <pc:docMk/>
            <pc:sldMk cId="2195950092" sldId="261"/>
            <ac:picMk id="6" creationId="{6B9AF4E6-2137-ECB7-1CD4-17B905EE802E}"/>
          </ac:picMkLst>
        </pc:picChg>
        <pc:picChg chg="del">
          <ac:chgData name="Ian Mitchell" userId="23d89b06-39d2-4c98-a5a4-25aa19753d93" providerId="ADAL" clId="{06DE4895-6671-4829-8839-11F79738B5D8}" dt="2023-05-10T13:45:01.193" v="1084" actId="478"/>
          <ac:picMkLst>
            <pc:docMk/>
            <pc:sldMk cId="2195950092" sldId="261"/>
            <ac:picMk id="7" creationId="{72A397A7-7E2F-0565-7E8A-0862079D1E09}"/>
          </ac:picMkLst>
        </pc:picChg>
      </pc:sldChg>
      <pc:sldChg chg="addSp delSp modSp add mod">
        <pc:chgData name="Ian Mitchell" userId="23d89b06-39d2-4c98-a5a4-25aa19753d93" providerId="ADAL" clId="{06DE4895-6671-4829-8839-11F79738B5D8}" dt="2023-05-10T13:42:33.307" v="1059" actId="13926"/>
        <pc:sldMkLst>
          <pc:docMk/>
          <pc:sldMk cId="559696971" sldId="262"/>
        </pc:sldMkLst>
        <pc:spChg chg="mod">
          <ac:chgData name="Ian Mitchell" userId="23d89b06-39d2-4c98-a5a4-25aa19753d93" providerId="ADAL" clId="{06DE4895-6671-4829-8839-11F79738B5D8}" dt="2023-05-10T13:42:00.238" v="1054" actId="207"/>
          <ac:spMkLst>
            <pc:docMk/>
            <pc:sldMk cId="559696971" sldId="262"/>
            <ac:spMk id="2" creationId="{5712011B-24A1-4AD5-A369-CF3B1C0F598E}"/>
          </ac:spMkLst>
        </pc:spChg>
        <pc:spChg chg="del mod">
          <ac:chgData name="Ian Mitchell" userId="23d89b06-39d2-4c98-a5a4-25aa19753d93" providerId="ADAL" clId="{06DE4895-6671-4829-8839-11F79738B5D8}" dt="2023-05-02T12:15:28.144" v="177"/>
          <ac:spMkLst>
            <pc:docMk/>
            <pc:sldMk cId="559696971" sldId="262"/>
            <ac:spMk id="5" creationId="{04B5A9B4-7126-D442-D44D-D8FFC19285AB}"/>
          </ac:spMkLst>
        </pc:spChg>
        <pc:spChg chg="add mod">
          <ac:chgData name="Ian Mitchell" userId="23d89b06-39d2-4c98-a5a4-25aa19753d93" providerId="ADAL" clId="{06DE4895-6671-4829-8839-11F79738B5D8}" dt="2023-05-02T12:45:08.048" v="396" actId="1076"/>
          <ac:spMkLst>
            <pc:docMk/>
            <pc:sldMk cId="559696971" sldId="262"/>
            <ac:spMk id="6" creationId="{1F8C9D7A-57FB-5E22-41B5-95FE2C417118}"/>
          </ac:spMkLst>
        </pc:spChg>
        <pc:spChg chg="add mod">
          <ac:chgData name="Ian Mitchell" userId="23d89b06-39d2-4c98-a5a4-25aa19753d93" providerId="ADAL" clId="{06DE4895-6671-4829-8839-11F79738B5D8}" dt="2023-05-10T13:42:07.493" v="1055" actId="207"/>
          <ac:spMkLst>
            <pc:docMk/>
            <pc:sldMk cId="559696971" sldId="262"/>
            <ac:spMk id="8" creationId="{22BF05CB-0328-E623-FC3F-C1AF41939850}"/>
          </ac:spMkLst>
        </pc:spChg>
        <pc:spChg chg="add del mod">
          <ac:chgData name="Ian Mitchell" userId="23d89b06-39d2-4c98-a5a4-25aa19753d93" providerId="ADAL" clId="{06DE4895-6671-4829-8839-11F79738B5D8}" dt="2023-05-02T12:37:09.599" v="241" actId="478"/>
          <ac:spMkLst>
            <pc:docMk/>
            <pc:sldMk cId="559696971" sldId="262"/>
            <ac:spMk id="9" creationId="{7AC0BC5F-26C3-734E-B0A4-B19DD8620F0A}"/>
          </ac:spMkLst>
        </pc:spChg>
        <pc:spChg chg="add del mod">
          <ac:chgData name="Ian Mitchell" userId="23d89b06-39d2-4c98-a5a4-25aa19753d93" providerId="ADAL" clId="{06DE4895-6671-4829-8839-11F79738B5D8}" dt="2023-05-02T12:37:06.795" v="240" actId="478"/>
          <ac:spMkLst>
            <pc:docMk/>
            <pc:sldMk cId="559696971" sldId="262"/>
            <ac:spMk id="10" creationId="{00A844D5-2164-AB54-6C2B-EB3284EE2027}"/>
          </ac:spMkLst>
        </pc:spChg>
        <pc:spChg chg="add del mod">
          <ac:chgData name="Ian Mitchell" userId="23d89b06-39d2-4c98-a5a4-25aa19753d93" providerId="ADAL" clId="{06DE4895-6671-4829-8839-11F79738B5D8}" dt="2023-05-02T12:36:56.950" v="239" actId="21"/>
          <ac:spMkLst>
            <pc:docMk/>
            <pc:sldMk cId="559696971" sldId="262"/>
            <ac:spMk id="11" creationId="{B99A6882-F57B-9B2D-651C-CC3FB51AAFA9}"/>
          </ac:spMkLst>
        </pc:spChg>
        <pc:spChg chg="add del mod">
          <ac:chgData name="Ian Mitchell" userId="23d89b06-39d2-4c98-a5a4-25aa19753d93" providerId="ADAL" clId="{06DE4895-6671-4829-8839-11F79738B5D8}" dt="2023-05-02T12:37:22.977" v="246" actId="478"/>
          <ac:spMkLst>
            <pc:docMk/>
            <pc:sldMk cId="559696971" sldId="262"/>
            <ac:spMk id="12" creationId="{36070788-45A4-8A75-7F15-FE2E037F6A03}"/>
          </ac:spMkLst>
        </pc:spChg>
        <pc:spChg chg="add del mod">
          <ac:chgData name="Ian Mitchell" userId="23d89b06-39d2-4c98-a5a4-25aa19753d93" providerId="ADAL" clId="{06DE4895-6671-4829-8839-11F79738B5D8}" dt="2023-05-02T12:37:18.324" v="244" actId="478"/>
          <ac:spMkLst>
            <pc:docMk/>
            <pc:sldMk cId="559696971" sldId="262"/>
            <ac:spMk id="13" creationId="{764171B7-FC37-83A6-674E-D1392AE4A642}"/>
          </ac:spMkLst>
        </pc:spChg>
        <pc:spChg chg="add del mod">
          <ac:chgData name="Ian Mitchell" userId="23d89b06-39d2-4c98-a5a4-25aa19753d93" providerId="ADAL" clId="{06DE4895-6671-4829-8839-11F79738B5D8}" dt="2023-05-02T12:37:40.402" v="250"/>
          <ac:spMkLst>
            <pc:docMk/>
            <pc:sldMk cId="559696971" sldId="262"/>
            <ac:spMk id="14" creationId="{6D3E5527-3FA4-E829-5978-33400BD8CBFC}"/>
          </ac:spMkLst>
        </pc:spChg>
        <pc:spChg chg="add mod">
          <ac:chgData name="Ian Mitchell" userId="23d89b06-39d2-4c98-a5a4-25aa19753d93" providerId="ADAL" clId="{06DE4895-6671-4829-8839-11F79738B5D8}" dt="2023-05-10T13:42:15.702" v="1056" actId="207"/>
          <ac:spMkLst>
            <pc:docMk/>
            <pc:sldMk cId="559696971" sldId="262"/>
            <ac:spMk id="16" creationId="{50504DB7-ED09-02B5-7392-4B37CA2BE6DD}"/>
          </ac:spMkLst>
        </pc:spChg>
        <pc:spChg chg="add mod">
          <ac:chgData name="Ian Mitchell" userId="23d89b06-39d2-4c98-a5a4-25aa19753d93" providerId="ADAL" clId="{06DE4895-6671-4829-8839-11F79738B5D8}" dt="2023-05-10T13:42:26.722" v="1058" actId="207"/>
          <ac:spMkLst>
            <pc:docMk/>
            <pc:sldMk cId="559696971" sldId="262"/>
            <ac:spMk id="17" creationId="{70071BD0-F2C5-05CC-F62D-6C27C632DF26}"/>
          </ac:spMkLst>
        </pc:spChg>
        <pc:spChg chg="add del mod">
          <ac:chgData name="Ian Mitchell" userId="23d89b06-39d2-4c98-a5a4-25aa19753d93" providerId="ADAL" clId="{06DE4895-6671-4829-8839-11F79738B5D8}" dt="2023-05-02T12:43:14.182" v="364" actId="21"/>
          <ac:spMkLst>
            <pc:docMk/>
            <pc:sldMk cId="559696971" sldId="262"/>
            <ac:spMk id="18" creationId="{E294F1D5-A301-A41B-D72A-EB6C56A825F1}"/>
          </ac:spMkLst>
        </pc:spChg>
        <pc:spChg chg="add mod">
          <ac:chgData name="Ian Mitchell" userId="23d89b06-39d2-4c98-a5a4-25aa19753d93" providerId="ADAL" clId="{06DE4895-6671-4829-8839-11F79738B5D8}" dt="2023-05-10T13:42:21.528" v="1057" actId="207"/>
          <ac:spMkLst>
            <pc:docMk/>
            <pc:sldMk cId="559696971" sldId="262"/>
            <ac:spMk id="19" creationId="{088BCD0B-5C07-42CB-8611-8A288AE21DDC}"/>
          </ac:spMkLst>
        </pc:spChg>
        <pc:spChg chg="add mod">
          <ac:chgData name="Ian Mitchell" userId="23d89b06-39d2-4c98-a5a4-25aa19753d93" providerId="ADAL" clId="{06DE4895-6671-4829-8839-11F79738B5D8}" dt="2023-05-10T13:42:33.307" v="1059" actId="13926"/>
          <ac:spMkLst>
            <pc:docMk/>
            <pc:sldMk cId="559696971" sldId="262"/>
            <ac:spMk id="20" creationId="{FE1C7B4C-FEE9-C503-840B-D72AD5D08F4A}"/>
          </ac:spMkLst>
        </pc:spChg>
        <pc:spChg chg="add mod">
          <ac:chgData name="Ian Mitchell" userId="23d89b06-39d2-4c98-a5a4-25aa19753d93" providerId="ADAL" clId="{06DE4895-6671-4829-8839-11F79738B5D8}" dt="2023-05-02T12:46:31.307" v="422" actId="1036"/>
          <ac:spMkLst>
            <pc:docMk/>
            <pc:sldMk cId="559696971" sldId="262"/>
            <ac:spMk id="21" creationId="{5DDA4D35-2A5D-FEAD-A882-4DF026447C8F}"/>
          </ac:spMkLst>
        </pc:spChg>
        <pc:picChg chg="add del mod">
          <ac:chgData name="Ian Mitchell" userId="23d89b06-39d2-4c98-a5a4-25aa19753d93" providerId="ADAL" clId="{06DE4895-6671-4829-8839-11F79738B5D8}" dt="2023-05-02T12:15:28.139" v="175" actId="21"/>
          <ac:picMkLst>
            <pc:docMk/>
            <pc:sldMk cId="559696971" sldId="262"/>
            <ac:picMk id="3" creationId="{B6B3863E-8AD7-CCC5-BD62-6857B899138A}"/>
          </ac:picMkLst>
        </pc:picChg>
        <pc:picChg chg="del">
          <ac:chgData name="Ian Mitchell" userId="23d89b06-39d2-4c98-a5a4-25aa19753d93" providerId="ADAL" clId="{06DE4895-6671-4829-8839-11F79738B5D8}" dt="2023-05-02T12:15:14.984" v="171" actId="21"/>
          <ac:picMkLst>
            <pc:docMk/>
            <pc:sldMk cId="559696971" sldId="262"/>
            <ac:picMk id="4" creationId="{D0C3D164-CCCD-C284-DA47-24B03407FD06}"/>
          </ac:picMkLst>
        </pc:picChg>
        <pc:picChg chg="del">
          <ac:chgData name="Ian Mitchell" userId="23d89b06-39d2-4c98-a5a4-25aa19753d93" providerId="ADAL" clId="{06DE4895-6671-4829-8839-11F79738B5D8}" dt="2023-05-02T12:18:33.355" v="222" actId="478"/>
          <ac:picMkLst>
            <pc:docMk/>
            <pc:sldMk cId="559696971" sldId="262"/>
            <ac:picMk id="7" creationId="{72A397A7-7E2F-0565-7E8A-0862079D1E09}"/>
          </ac:picMkLst>
        </pc:picChg>
        <pc:picChg chg="add del">
          <ac:chgData name="Ian Mitchell" userId="23d89b06-39d2-4c98-a5a4-25aa19753d93" providerId="ADAL" clId="{06DE4895-6671-4829-8839-11F79738B5D8}" dt="2023-05-02T12:37:44.517" v="252" actId="21"/>
          <ac:picMkLst>
            <pc:docMk/>
            <pc:sldMk cId="559696971" sldId="262"/>
            <ac:picMk id="15" creationId="{D9F96DCA-4984-7D4A-67BD-1B9B75F4FEA8}"/>
          </ac:picMkLst>
        </pc:picChg>
        <pc:inkChg chg="add del ord">
          <ac:chgData name="Ian Mitchell" userId="23d89b06-39d2-4c98-a5a4-25aa19753d93" providerId="ADAL" clId="{06DE4895-6671-4829-8839-11F79738B5D8}" dt="2023-05-10T12:03:47.361" v="1021" actId="167"/>
          <ac:inkMkLst>
            <pc:docMk/>
            <pc:sldMk cId="559696971" sldId="262"/>
            <ac:inkMk id="22" creationId="{7B239874-030D-09BB-F5DD-440827D4E3A6}"/>
          </ac:inkMkLst>
        </pc:inkChg>
        <pc:inkChg chg="add ord">
          <ac:chgData name="Ian Mitchell" userId="23d89b06-39d2-4c98-a5a4-25aa19753d93" providerId="ADAL" clId="{06DE4895-6671-4829-8839-11F79738B5D8}" dt="2023-05-10T12:53:55.795" v="1045" actId="167"/>
          <ac:inkMkLst>
            <pc:docMk/>
            <pc:sldMk cId="559696971" sldId="262"/>
            <ac:inkMk id="23" creationId="{C2AA5918-9502-4021-7B68-0CDD25BCB19A}"/>
          </ac:inkMkLst>
        </pc:inkChg>
      </pc:sldChg>
      <pc:sldChg chg="addSp delSp modSp add mod">
        <pc:chgData name="Ian Mitchell" userId="23d89b06-39d2-4c98-a5a4-25aa19753d93" providerId="ADAL" clId="{06DE4895-6671-4829-8839-11F79738B5D8}" dt="2023-05-11T15:33:57.941" v="1230" actId="1076"/>
        <pc:sldMkLst>
          <pc:docMk/>
          <pc:sldMk cId="1165856165" sldId="263"/>
        </pc:sldMkLst>
        <pc:spChg chg="mod ord">
          <ac:chgData name="Ian Mitchell" userId="23d89b06-39d2-4c98-a5a4-25aa19753d93" providerId="ADAL" clId="{06DE4895-6671-4829-8839-11F79738B5D8}" dt="2023-05-11T15:33:42.177" v="1225" actId="166"/>
          <ac:spMkLst>
            <pc:docMk/>
            <pc:sldMk cId="1165856165" sldId="263"/>
            <ac:spMk id="2" creationId="{5712011B-24A1-4AD5-A369-CF3B1C0F598E}"/>
          </ac:spMkLst>
        </pc:spChg>
        <pc:spChg chg="del">
          <ac:chgData name="Ian Mitchell" userId="23d89b06-39d2-4c98-a5a4-25aa19753d93" providerId="ADAL" clId="{06DE4895-6671-4829-8839-11F79738B5D8}" dt="2023-05-02T12:50:51.451" v="485" actId="21"/>
          <ac:spMkLst>
            <pc:docMk/>
            <pc:sldMk cId="1165856165" sldId="263"/>
            <ac:spMk id="6" creationId="{1F8C9D7A-57FB-5E22-41B5-95FE2C417118}"/>
          </ac:spMkLst>
        </pc:spChg>
        <pc:spChg chg="del mod">
          <ac:chgData name="Ian Mitchell" userId="23d89b06-39d2-4c98-a5a4-25aa19753d93" providerId="ADAL" clId="{06DE4895-6671-4829-8839-11F79738B5D8}" dt="2023-05-02T12:50:16.216" v="477" actId="478"/>
          <ac:spMkLst>
            <pc:docMk/>
            <pc:sldMk cId="1165856165" sldId="263"/>
            <ac:spMk id="8" creationId="{22BF05CB-0328-E623-FC3F-C1AF41939850}"/>
          </ac:spMkLst>
        </pc:spChg>
        <pc:spChg chg="add del mod">
          <ac:chgData name="Ian Mitchell" userId="23d89b06-39d2-4c98-a5a4-25aa19753d93" providerId="ADAL" clId="{06DE4895-6671-4829-8839-11F79738B5D8}" dt="2023-05-02T12:50:59.908" v="487" actId="21"/>
          <ac:spMkLst>
            <pc:docMk/>
            <pc:sldMk cId="1165856165" sldId="263"/>
            <ac:spMk id="13" creationId="{5C1086EF-7975-F8B5-CDDA-7C52932EFDE4}"/>
          </ac:spMkLst>
        </pc:spChg>
        <pc:spChg chg="del">
          <ac:chgData name="Ian Mitchell" userId="23d89b06-39d2-4c98-a5a4-25aa19753d93" providerId="ADAL" clId="{06DE4895-6671-4829-8839-11F79738B5D8}" dt="2023-05-02T12:50:19.243" v="478" actId="478"/>
          <ac:spMkLst>
            <pc:docMk/>
            <pc:sldMk cId="1165856165" sldId="263"/>
            <ac:spMk id="16" creationId="{50504DB7-ED09-02B5-7392-4B37CA2BE6DD}"/>
          </ac:spMkLst>
        </pc:spChg>
        <pc:spChg chg="del">
          <ac:chgData name="Ian Mitchell" userId="23d89b06-39d2-4c98-a5a4-25aa19753d93" providerId="ADAL" clId="{06DE4895-6671-4829-8839-11F79738B5D8}" dt="2023-05-02T12:50:25.722" v="480" actId="478"/>
          <ac:spMkLst>
            <pc:docMk/>
            <pc:sldMk cId="1165856165" sldId="263"/>
            <ac:spMk id="17" creationId="{70071BD0-F2C5-05CC-F62D-6C27C632DF26}"/>
          </ac:spMkLst>
        </pc:spChg>
        <pc:spChg chg="del">
          <ac:chgData name="Ian Mitchell" userId="23d89b06-39d2-4c98-a5a4-25aa19753d93" providerId="ADAL" clId="{06DE4895-6671-4829-8839-11F79738B5D8}" dt="2023-05-02T12:50:22.240" v="479" actId="478"/>
          <ac:spMkLst>
            <pc:docMk/>
            <pc:sldMk cId="1165856165" sldId="263"/>
            <ac:spMk id="19" creationId="{088BCD0B-5C07-42CB-8611-8A288AE21DDC}"/>
          </ac:spMkLst>
        </pc:spChg>
        <pc:spChg chg="del">
          <ac:chgData name="Ian Mitchell" userId="23d89b06-39d2-4c98-a5a4-25aa19753d93" providerId="ADAL" clId="{06DE4895-6671-4829-8839-11F79738B5D8}" dt="2023-05-02T12:50:34.152" v="483" actId="478"/>
          <ac:spMkLst>
            <pc:docMk/>
            <pc:sldMk cId="1165856165" sldId="263"/>
            <ac:spMk id="20" creationId="{FE1C7B4C-FEE9-C503-840B-D72AD5D08F4A}"/>
          </ac:spMkLst>
        </pc:spChg>
        <pc:spChg chg="del">
          <ac:chgData name="Ian Mitchell" userId="23d89b06-39d2-4c98-a5a4-25aa19753d93" providerId="ADAL" clId="{06DE4895-6671-4829-8839-11F79738B5D8}" dt="2023-05-02T12:50:37.018" v="484" actId="478"/>
          <ac:spMkLst>
            <pc:docMk/>
            <pc:sldMk cId="1165856165" sldId="263"/>
            <ac:spMk id="21" creationId="{5DDA4D35-2A5D-FEAD-A882-4DF026447C8F}"/>
          </ac:spMkLst>
        </pc:spChg>
        <pc:picChg chg="add del mod">
          <ac:chgData name="Ian Mitchell" userId="23d89b06-39d2-4c98-a5a4-25aa19753d93" providerId="ADAL" clId="{06DE4895-6671-4829-8839-11F79738B5D8}" dt="2023-05-11T15:32:50.447" v="1218" actId="478"/>
          <ac:picMkLst>
            <pc:docMk/>
            <pc:sldMk cId="1165856165" sldId="263"/>
            <ac:picMk id="4" creationId="{BAA73956-36D5-E067-7762-9C2FF4E8D401}"/>
          </ac:picMkLst>
        </pc:picChg>
        <pc:picChg chg="add mod">
          <ac:chgData name="Ian Mitchell" userId="23d89b06-39d2-4c98-a5a4-25aa19753d93" providerId="ADAL" clId="{06DE4895-6671-4829-8839-11F79738B5D8}" dt="2023-05-11T15:33:57.941" v="1230" actId="1076"/>
          <ac:picMkLst>
            <pc:docMk/>
            <pc:sldMk cId="1165856165" sldId="263"/>
            <ac:picMk id="5" creationId="{CC1188F6-B225-B5E4-1552-BFFBE70CA626}"/>
          </ac:picMkLst>
        </pc:picChg>
        <pc:picChg chg="add del mod">
          <ac:chgData name="Ian Mitchell" userId="23d89b06-39d2-4c98-a5a4-25aa19753d93" providerId="ADAL" clId="{06DE4895-6671-4829-8839-11F79738B5D8}" dt="2023-05-02T13:13:13.651" v="493" actId="478"/>
          <ac:picMkLst>
            <pc:docMk/>
            <pc:sldMk cId="1165856165" sldId="263"/>
            <ac:picMk id="14" creationId="{54318250-50FE-8527-8296-940DBF56774D}"/>
          </ac:picMkLst>
        </pc:picChg>
        <pc:picChg chg="add del mod">
          <ac:chgData name="Ian Mitchell" userId="23d89b06-39d2-4c98-a5a4-25aa19753d93" providerId="ADAL" clId="{06DE4895-6671-4829-8839-11F79738B5D8}" dt="2023-05-10T12:49:14.545" v="1026" actId="478"/>
          <ac:picMkLst>
            <pc:docMk/>
            <pc:sldMk cId="1165856165" sldId="263"/>
            <ac:picMk id="18" creationId="{A89E35AC-E7F5-A50C-EC47-DB8A508B4ECA}"/>
          </ac:picMkLst>
        </pc:picChg>
        <pc:picChg chg="add mod">
          <ac:chgData name="Ian Mitchell" userId="23d89b06-39d2-4c98-a5a4-25aa19753d93" providerId="ADAL" clId="{06DE4895-6671-4829-8839-11F79738B5D8}" dt="2023-05-11T11:33:37.936" v="1217" actId="1076"/>
          <ac:picMkLst>
            <pc:docMk/>
            <pc:sldMk cId="1165856165" sldId="263"/>
            <ac:picMk id="25" creationId="{F174B3C7-FF05-B377-0075-74DE76ED53C7}"/>
          </ac:picMkLst>
        </pc:picChg>
        <pc:picChg chg="add mod">
          <ac:chgData name="Ian Mitchell" userId="23d89b06-39d2-4c98-a5a4-25aa19753d93" providerId="ADAL" clId="{06DE4895-6671-4829-8839-11F79738B5D8}" dt="2023-05-11T11:33:33.801" v="1216" actId="1076"/>
          <ac:picMkLst>
            <pc:docMk/>
            <pc:sldMk cId="1165856165" sldId="263"/>
            <ac:picMk id="27" creationId="{DD522CCC-4CAD-88F4-FF74-0D410BF50742}"/>
          </ac:picMkLst>
        </pc:picChg>
        <pc:inkChg chg="add del">
          <ac:chgData name="Ian Mitchell" userId="23d89b06-39d2-4c98-a5a4-25aa19753d93" providerId="ADAL" clId="{06DE4895-6671-4829-8839-11F79738B5D8}" dt="2023-05-10T12:04:21.040" v="1025" actId="21"/>
          <ac:inkMkLst>
            <pc:docMk/>
            <pc:sldMk cId="1165856165" sldId="263"/>
            <ac:inkMk id="3" creationId="{E7895E59-049D-0604-DB15-3DB0FEE6AD0D}"/>
          </ac:inkMkLst>
        </pc:inkChg>
        <pc:inkChg chg="add del">
          <ac:chgData name="Ian Mitchell" userId="23d89b06-39d2-4c98-a5a4-25aa19753d93" providerId="ADAL" clId="{06DE4895-6671-4829-8839-11F79738B5D8}" dt="2023-05-10T12:04:16.429" v="1024" actId="21"/>
          <ac:inkMkLst>
            <pc:docMk/>
            <pc:sldMk cId="1165856165" sldId="263"/>
            <ac:inkMk id="4" creationId="{DA019E16-C714-7149-7E60-CD422489847B}"/>
          </ac:inkMkLst>
        </pc:inkChg>
        <pc:inkChg chg="add del mod">
          <ac:chgData name="Ian Mitchell" userId="23d89b06-39d2-4c98-a5a4-25aa19753d93" providerId="ADAL" clId="{06DE4895-6671-4829-8839-11F79738B5D8}" dt="2023-05-02T12:50:07.846" v="475" actId="21"/>
          <ac:inkMkLst>
            <pc:docMk/>
            <pc:sldMk cId="1165856165" sldId="263"/>
            <ac:inkMk id="5" creationId="{03E35480-5902-1D34-CD6F-6CD068FB3E81}"/>
          </ac:inkMkLst>
        </pc:inkChg>
        <pc:inkChg chg="add del">
          <ac:chgData name="Ian Mitchell" userId="23d89b06-39d2-4c98-a5a4-25aa19753d93" providerId="ADAL" clId="{06DE4895-6671-4829-8839-11F79738B5D8}" dt="2023-05-02T12:48:32.784" v="448" actId="9405"/>
          <ac:inkMkLst>
            <pc:docMk/>
            <pc:sldMk cId="1165856165" sldId="263"/>
            <ac:inkMk id="7" creationId="{56FAE6A7-4B6B-9540-EE2F-4E73B9B5978A}"/>
          </ac:inkMkLst>
        </pc:inkChg>
        <pc:inkChg chg="add del">
          <ac:chgData name="Ian Mitchell" userId="23d89b06-39d2-4c98-a5a4-25aa19753d93" providerId="ADAL" clId="{06DE4895-6671-4829-8839-11F79738B5D8}" dt="2023-05-02T12:48:32.228" v="447" actId="9405"/>
          <ac:inkMkLst>
            <pc:docMk/>
            <pc:sldMk cId="1165856165" sldId="263"/>
            <ac:inkMk id="9" creationId="{42C5D71B-5214-B0EB-3815-8240237B41BB}"/>
          </ac:inkMkLst>
        </pc:inkChg>
        <pc:inkChg chg="add del">
          <ac:chgData name="Ian Mitchell" userId="23d89b06-39d2-4c98-a5a4-25aa19753d93" providerId="ADAL" clId="{06DE4895-6671-4829-8839-11F79738B5D8}" dt="2023-05-02T12:48:31.896" v="446" actId="9405"/>
          <ac:inkMkLst>
            <pc:docMk/>
            <pc:sldMk cId="1165856165" sldId="263"/>
            <ac:inkMk id="10" creationId="{4648AD77-7ED7-A8A3-5987-9BF59581434F}"/>
          </ac:inkMkLst>
        </pc:inkChg>
        <pc:inkChg chg="add del">
          <ac:chgData name="Ian Mitchell" userId="23d89b06-39d2-4c98-a5a4-25aa19753d93" providerId="ADAL" clId="{06DE4895-6671-4829-8839-11F79738B5D8}" dt="2023-05-02T12:48:31.587" v="445" actId="9405"/>
          <ac:inkMkLst>
            <pc:docMk/>
            <pc:sldMk cId="1165856165" sldId="263"/>
            <ac:inkMk id="11" creationId="{445DDA56-3702-0864-E1A8-C962D4042F79}"/>
          </ac:inkMkLst>
        </pc:inkChg>
        <pc:inkChg chg="add del">
          <ac:chgData name="Ian Mitchell" userId="23d89b06-39d2-4c98-a5a4-25aa19753d93" providerId="ADAL" clId="{06DE4895-6671-4829-8839-11F79738B5D8}" dt="2023-05-02T12:48:31.186" v="444" actId="9405"/>
          <ac:inkMkLst>
            <pc:docMk/>
            <pc:sldMk cId="1165856165" sldId="263"/>
            <ac:inkMk id="12" creationId="{A0514B1A-5EA0-4576-5A79-BB85E50873B1}"/>
          </ac:inkMkLst>
        </pc:inkChg>
        <pc:inkChg chg="del">
          <ac:chgData name="Ian Mitchell" userId="23d89b06-39d2-4c98-a5a4-25aa19753d93" providerId="ADAL" clId="{06DE4895-6671-4829-8839-11F79738B5D8}" dt="2023-05-02T12:50:28.315" v="481" actId="478"/>
          <ac:inkMkLst>
            <pc:docMk/>
            <pc:sldMk cId="1165856165" sldId="263"/>
            <ac:inkMk id="22" creationId="{7B239874-030D-09BB-F5DD-440827D4E3A6}"/>
          </ac:inkMkLst>
        </pc:inkChg>
        <pc:inkChg chg="del">
          <ac:chgData name="Ian Mitchell" userId="23d89b06-39d2-4c98-a5a4-25aa19753d93" providerId="ADAL" clId="{06DE4895-6671-4829-8839-11F79738B5D8}" dt="2023-05-02T12:50:30.647" v="482" actId="478"/>
          <ac:inkMkLst>
            <pc:docMk/>
            <pc:sldMk cId="1165856165" sldId="263"/>
            <ac:inkMk id="23" creationId="{C2AA5918-9502-4021-7B68-0CDD25BCB19A}"/>
          </ac:inkMkLst>
        </pc:inkChg>
      </pc:sldChg>
      <pc:sldChg chg="addSp delSp modSp add mod">
        <pc:chgData name="Ian Mitchell" userId="23d89b06-39d2-4c98-a5a4-25aa19753d93" providerId="ADAL" clId="{06DE4895-6671-4829-8839-11F79738B5D8}" dt="2023-05-11T15:36:38.134" v="1242" actId="14100"/>
        <pc:sldMkLst>
          <pc:docMk/>
          <pc:sldMk cId="3246131649" sldId="264"/>
        </pc:sldMkLst>
        <pc:spChg chg="mod ord">
          <ac:chgData name="Ian Mitchell" userId="23d89b06-39d2-4c98-a5a4-25aa19753d93" providerId="ADAL" clId="{06DE4895-6671-4829-8839-11F79738B5D8}" dt="2023-05-11T15:36:33.421" v="1241" actId="166"/>
          <ac:spMkLst>
            <pc:docMk/>
            <pc:sldMk cId="3246131649" sldId="264"/>
            <ac:spMk id="2" creationId="{5712011B-24A1-4AD5-A369-CF3B1C0F598E}"/>
          </ac:spMkLst>
        </pc:spChg>
        <pc:picChg chg="add del mod">
          <ac:chgData name="Ian Mitchell" userId="23d89b06-39d2-4c98-a5a4-25aa19753d93" providerId="ADAL" clId="{06DE4895-6671-4829-8839-11F79738B5D8}" dt="2023-05-11T15:35:58.038" v="1233" actId="478"/>
          <ac:picMkLst>
            <pc:docMk/>
            <pc:sldMk cId="3246131649" sldId="264"/>
            <ac:picMk id="4" creationId="{277D7305-6F07-6123-E2DB-08FCEB4F038F}"/>
          </ac:picMkLst>
        </pc:picChg>
        <pc:picChg chg="add mod">
          <ac:chgData name="Ian Mitchell" userId="23d89b06-39d2-4c98-a5a4-25aa19753d93" providerId="ADAL" clId="{06DE4895-6671-4829-8839-11F79738B5D8}" dt="2023-05-11T15:36:38.134" v="1242" actId="14100"/>
          <ac:picMkLst>
            <pc:docMk/>
            <pc:sldMk cId="3246131649" sldId="264"/>
            <ac:picMk id="5" creationId="{91299CE4-AF1F-74DC-4211-2DE8F89BB01F}"/>
          </ac:picMkLst>
        </pc:picChg>
        <pc:picChg chg="add del mod">
          <ac:chgData name="Ian Mitchell" userId="23d89b06-39d2-4c98-a5a4-25aa19753d93" providerId="ADAL" clId="{06DE4895-6671-4829-8839-11F79738B5D8}" dt="2023-05-10T12:50:24.022" v="1033" actId="478"/>
          <ac:picMkLst>
            <pc:docMk/>
            <pc:sldMk cId="3246131649" sldId="264"/>
            <ac:picMk id="6" creationId="{1F8C1FA9-1B2A-BB33-2D3C-EA3C56487373}"/>
          </ac:picMkLst>
        </pc:picChg>
        <pc:picChg chg="add mod">
          <ac:chgData name="Ian Mitchell" userId="23d89b06-39d2-4c98-a5a4-25aa19753d93" providerId="ADAL" clId="{06DE4895-6671-4829-8839-11F79738B5D8}" dt="2023-05-02T13:24:45.532" v="552" actId="14100"/>
          <ac:picMkLst>
            <pc:docMk/>
            <pc:sldMk cId="3246131649" sldId="264"/>
            <ac:picMk id="8" creationId="{EE830205-DEB7-C7EB-2B89-7E5412B818E2}"/>
          </ac:picMkLst>
        </pc:picChg>
        <pc:picChg chg="add mod">
          <ac:chgData name="Ian Mitchell" userId="23d89b06-39d2-4c98-a5a4-25aa19753d93" providerId="ADAL" clId="{06DE4895-6671-4829-8839-11F79738B5D8}" dt="2023-05-02T13:24:53.095" v="555" actId="1076"/>
          <ac:picMkLst>
            <pc:docMk/>
            <pc:sldMk cId="3246131649" sldId="264"/>
            <ac:picMk id="10" creationId="{95C2D01A-F9DA-3AB9-01E3-A3462768F96D}"/>
          </ac:picMkLst>
        </pc:picChg>
        <pc:picChg chg="add del">
          <ac:chgData name="Ian Mitchell" userId="23d89b06-39d2-4c98-a5a4-25aa19753d93" providerId="ADAL" clId="{06DE4895-6671-4829-8839-11F79738B5D8}" dt="2023-05-02T13:20:22.007" v="531" actId="478"/>
          <ac:picMkLst>
            <pc:docMk/>
            <pc:sldMk cId="3246131649" sldId="264"/>
            <ac:picMk id="18" creationId="{A89E35AC-E7F5-A50C-EC47-DB8A508B4ECA}"/>
          </ac:picMkLst>
        </pc:picChg>
        <pc:picChg chg="del">
          <ac:chgData name="Ian Mitchell" userId="23d89b06-39d2-4c98-a5a4-25aa19753d93" providerId="ADAL" clId="{06DE4895-6671-4829-8839-11F79738B5D8}" dt="2023-05-02T13:22:37.445" v="539" actId="478"/>
          <ac:picMkLst>
            <pc:docMk/>
            <pc:sldMk cId="3246131649" sldId="264"/>
            <ac:picMk id="25" creationId="{F174B3C7-FF05-B377-0075-74DE76ED53C7}"/>
          </ac:picMkLst>
        </pc:picChg>
        <pc:picChg chg="del">
          <ac:chgData name="Ian Mitchell" userId="23d89b06-39d2-4c98-a5a4-25aa19753d93" providerId="ADAL" clId="{06DE4895-6671-4829-8839-11F79738B5D8}" dt="2023-05-02T13:22:43.444" v="540" actId="478"/>
          <ac:picMkLst>
            <pc:docMk/>
            <pc:sldMk cId="3246131649" sldId="264"/>
            <ac:picMk id="27" creationId="{DD522CCC-4CAD-88F4-FF74-0D410BF50742}"/>
          </ac:picMkLst>
        </pc:picChg>
        <pc:inkChg chg="del">
          <ac:chgData name="Ian Mitchell" userId="23d89b06-39d2-4c98-a5a4-25aa19753d93" providerId="ADAL" clId="{06DE4895-6671-4829-8839-11F79738B5D8}" dt="2023-05-02T13:22:52.070" v="542" actId="478"/>
          <ac:inkMkLst>
            <pc:docMk/>
            <pc:sldMk cId="3246131649" sldId="264"/>
            <ac:inkMk id="3" creationId="{E7895E59-049D-0604-DB15-3DB0FEE6AD0D}"/>
          </ac:inkMkLst>
        </pc:inkChg>
        <pc:inkChg chg="del">
          <ac:chgData name="Ian Mitchell" userId="23d89b06-39d2-4c98-a5a4-25aa19753d93" providerId="ADAL" clId="{06DE4895-6671-4829-8839-11F79738B5D8}" dt="2023-05-02T13:22:49.537" v="541" actId="478"/>
          <ac:inkMkLst>
            <pc:docMk/>
            <pc:sldMk cId="3246131649" sldId="264"/>
            <ac:inkMk id="4" creationId="{DA019E16-C714-7149-7E60-CD422489847B}"/>
          </ac:inkMkLst>
        </pc:inkChg>
      </pc:sldChg>
      <pc:sldChg chg="addSp delSp modSp add mod">
        <pc:chgData name="Ian Mitchell" userId="23d89b06-39d2-4c98-a5a4-25aa19753d93" providerId="ADAL" clId="{06DE4895-6671-4829-8839-11F79738B5D8}" dt="2023-05-10T13:43:03.040" v="1062" actId="207"/>
        <pc:sldMkLst>
          <pc:docMk/>
          <pc:sldMk cId="3305825073" sldId="265"/>
        </pc:sldMkLst>
        <pc:spChg chg="mod">
          <ac:chgData name="Ian Mitchell" userId="23d89b06-39d2-4c98-a5a4-25aa19753d93" providerId="ADAL" clId="{06DE4895-6671-4829-8839-11F79738B5D8}" dt="2023-05-10T13:43:03.040" v="1062" actId="207"/>
          <ac:spMkLst>
            <pc:docMk/>
            <pc:sldMk cId="3305825073" sldId="265"/>
            <ac:spMk id="2" creationId="{5712011B-24A1-4AD5-A369-CF3B1C0F598E}"/>
          </ac:spMkLst>
        </pc:spChg>
        <pc:picChg chg="add mod">
          <ac:chgData name="Ian Mitchell" userId="23d89b06-39d2-4c98-a5a4-25aa19753d93" providerId="ADAL" clId="{06DE4895-6671-4829-8839-11F79738B5D8}" dt="2023-05-02T13:36:05.411" v="583" actId="1076"/>
          <ac:picMkLst>
            <pc:docMk/>
            <pc:sldMk cId="3305825073" sldId="265"/>
            <ac:picMk id="4" creationId="{F79D8E8D-27DD-D737-DE34-773A9B336175}"/>
          </ac:picMkLst>
        </pc:picChg>
        <pc:picChg chg="del">
          <ac:chgData name="Ian Mitchell" userId="23d89b06-39d2-4c98-a5a4-25aa19753d93" providerId="ADAL" clId="{06DE4895-6671-4829-8839-11F79738B5D8}" dt="2023-05-02T13:25:41.370" v="576" actId="478"/>
          <ac:picMkLst>
            <pc:docMk/>
            <pc:sldMk cId="3305825073" sldId="265"/>
            <ac:picMk id="6" creationId="{1F8C1FA9-1B2A-BB33-2D3C-EA3C56487373}"/>
          </ac:picMkLst>
        </pc:picChg>
        <pc:picChg chg="add del mod">
          <ac:chgData name="Ian Mitchell" userId="23d89b06-39d2-4c98-a5a4-25aa19753d93" providerId="ADAL" clId="{06DE4895-6671-4829-8839-11F79738B5D8}" dt="2023-05-02T13:37:10.115" v="588" actId="478"/>
          <ac:picMkLst>
            <pc:docMk/>
            <pc:sldMk cId="3305825073" sldId="265"/>
            <ac:picMk id="7" creationId="{1EC1DE05-9DA7-FF03-9F62-5A22422D7678}"/>
          </ac:picMkLst>
        </pc:picChg>
        <pc:picChg chg="del">
          <ac:chgData name="Ian Mitchell" userId="23d89b06-39d2-4c98-a5a4-25aa19753d93" providerId="ADAL" clId="{06DE4895-6671-4829-8839-11F79738B5D8}" dt="2023-05-02T13:25:36.533" v="574" actId="478"/>
          <ac:picMkLst>
            <pc:docMk/>
            <pc:sldMk cId="3305825073" sldId="265"/>
            <ac:picMk id="8" creationId="{EE830205-DEB7-C7EB-2B89-7E5412B818E2}"/>
          </ac:picMkLst>
        </pc:picChg>
        <pc:picChg chg="del">
          <ac:chgData name="Ian Mitchell" userId="23d89b06-39d2-4c98-a5a4-25aa19753d93" providerId="ADAL" clId="{06DE4895-6671-4829-8839-11F79738B5D8}" dt="2023-05-02T13:25:39.429" v="575" actId="478"/>
          <ac:picMkLst>
            <pc:docMk/>
            <pc:sldMk cId="3305825073" sldId="265"/>
            <ac:picMk id="10" creationId="{95C2D01A-F9DA-3AB9-01E3-A3462768F96D}"/>
          </ac:picMkLst>
        </pc:picChg>
        <pc:picChg chg="add mod">
          <ac:chgData name="Ian Mitchell" userId="23d89b06-39d2-4c98-a5a4-25aa19753d93" providerId="ADAL" clId="{06DE4895-6671-4829-8839-11F79738B5D8}" dt="2023-05-02T13:37:24.850" v="592" actId="1076"/>
          <ac:picMkLst>
            <pc:docMk/>
            <pc:sldMk cId="3305825073" sldId="265"/>
            <ac:picMk id="11" creationId="{5B8BF65F-FC2B-DCBC-9367-366FFCC23E74}"/>
          </ac:picMkLst>
        </pc:picChg>
        <pc:picChg chg="add mod">
          <ac:chgData name="Ian Mitchell" userId="23d89b06-39d2-4c98-a5a4-25aa19753d93" providerId="ADAL" clId="{06DE4895-6671-4829-8839-11F79738B5D8}" dt="2023-05-02T13:45:50.968" v="599" actId="1076"/>
          <ac:picMkLst>
            <pc:docMk/>
            <pc:sldMk cId="3305825073" sldId="265"/>
            <ac:picMk id="13" creationId="{8BB731C4-65BB-1CCF-A400-BB9D35E8D3A4}"/>
          </ac:picMkLst>
        </pc:picChg>
      </pc:sldChg>
      <pc:sldChg chg="addSp delSp modSp add mod">
        <pc:chgData name="Ian Mitchell" userId="23d89b06-39d2-4c98-a5a4-25aa19753d93" providerId="ADAL" clId="{06DE4895-6671-4829-8839-11F79738B5D8}" dt="2023-05-10T13:43:08.096" v="1063" actId="207"/>
        <pc:sldMkLst>
          <pc:docMk/>
          <pc:sldMk cId="644122724" sldId="266"/>
        </pc:sldMkLst>
        <pc:spChg chg="mod">
          <ac:chgData name="Ian Mitchell" userId="23d89b06-39d2-4c98-a5a4-25aa19753d93" providerId="ADAL" clId="{06DE4895-6671-4829-8839-11F79738B5D8}" dt="2023-05-10T13:43:08.096" v="1063" actId="207"/>
          <ac:spMkLst>
            <pc:docMk/>
            <pc:sldMk cId="644122724" sldId="266"/>
            <ac:spMk id="2" creationId="{5712011B-24A1-4AD5-A369-CF3B1C0F598E}"/>
          </ac:spMkLst>
        </pc:spChg>
        <pc:picChg chg="del">
          <ac:chgData name="Ian Mitchell" userId="23d89b06-39d2-4c98-a5a4-25aa19753d93" providerId="ADAL" clId="{06DE4895-6671-4829-8839-11F79738B5D8}" dt="2023-05-02T13:46:27.142" v="620" actId="478"/>
          <ac:picMkLst>
            <pc:docMk/>
            <pc:sldMk cId="644122724" sldId="266"/>
            <ac:picMk id="4" creationId="{F79D8E8D-27DD-D737-DE34-773A9B336175}"/>
          </ac:picMkLst>
        </pc:picChg>
        <pc:picChg chg="add mod">
          <ac:chgData name="Ian Mitchell" userId="23d89b06-39d2-4c98-a5a4-25aa19753d93" providerId="ADAL" clId="{06DE4895-6671-4829-8839-11F79738B5D8}" dt="2023-05-02T13:48:00.814" v="627" actId="1076"/>
          <ac:picMkLst>
            <pc:docMk/>
            <pc:sldMk cId="644122724" sldId="266"/>
            <ac:picMk id="5" creationId="{748554AD-5085-C592-BE02-10B53C43B460}"/>
          </ac:picMkLst>
        </pc:picChg>
        <pc:picChg chg="add mod">
          <ac:chgData name="Ian Mitchell" userId="23d89b06-39d2-4c98-a5a4-25aa19753d93" providerId="ADAL" clId="{06DE4895-6671-4829-8839-11F79738B5D8}" dt="2023-05-02T14:06:41.557" v="631" actId="1076"/>
          <ac:picMkLst>
            <pc:docMk/>
            <pc:sldMk cId="644122724" sldId="266"/>
            <ac:picMk id="7" creationId="{34A20069-E76D-4FA6-0484-5E7872F7241E}"/>
          </ac:picMkLst>
        </pc:picChg>
        <pc:picChg chg="add mod">
          <ac:chgData name="Ian Mitchell" userId="23d89b06-39d2-4c98-a5a4-25aa19753d93" providerId="ADAL" clId="{06DE4895-6671-4829-8839-11F79738B5D8}" dt="2023-05-02T14:08:24.390" v="635" actId="1076"/>
          <ac:picMkLst>
            <pc:docMk/>
            <pc:sldMk cId="644122724" sldId="266"/>
            <ac:picMk id="9" creationId="{74646E1B-28CF-740F-67FA-778CB00477DD}"/>
          </ac:picMkLst>
        </pc:picChg>
        <pc:picChg chg="del">
          <ac:chgData name="Ian Mitchell" userId="23d89b06-39d2-4c98-a5a4-25aa19753d93" providerId="ADAL" clId="{06DE4895-6671-4829-8839-11F79738B5D8}" dt="2023-05-02T13:46:29.365" v="621" actId="478"/>
          <ac:picMkLst>
            <pc:docMk/>
            <pc:sldMk cId="644122724" sldId="266"/>
            <ac:picMk id="11" creationId="{5B8BF65F-FC2B-DCBC-9367-366FFCC23E74}"/>
          </ac:picMkLst>
        </pc:picChg>
        <pc:picChg chg="del">
          <ac:chgData name="Ian Mitchell" userId="23d89b06-39d2-4c98-a5a4-25aa19753d93" providerId="ADAL" clId="{06DE4895-6671-4829-8839-11F79738B5D8}" dt="2023-05-02T13:46:31.283" v="622" actId="478"/>
          <ac:picMkLst>
            <pc:docMk/>
            <pc:sldMk cId="644122724" sldId="266"/>
            <ac:picMk id="13" creationId="{8BB731C4-65BB-1CCF-A400-BB9D35E8D3A4}"/>
          </ac:picMkLst>
        </pc:picChg>
      </pc:sldChg>
      <pc:sldChg chg="addSp delSp modSp add mod">
        <pc:chgData name="Ian Mitchell" userId="23d89b06-39d2-4c98-a5a4-25aa19753d93" providerId="ADAL" clId="{06DE4895-6671-4829-8839-11F79738B5D8}" dt="2023-05-10T13:43:17.318" v="1064" actId="207"/>
        <pc:sldMkLst>
          <pc:docMk/>
          <pc:sldMk cId="84557178" sldId="267"/>
        </pc:sldMkLst>
        <pc:spChg chg="mod">
          <ac:chgData name="Ian Mitchell" userId="23d89b06-39d2-4c98-a5a4-25aa19753d93" providerId="ADAL" clId="{06DE4895-6671-4829-8839-11F79738B5D8}" dt="2023-05-10T13:43:17.318" v="1064" actId="207"/>
          <ac:spMkLst>
            <pc:docMk/>
            <pc:sldMk cId="84557178" sldId="267"/>
            <ac:spMk id="2" creationId="{5712011B-24A1-4AD5-A369-CF3B1C0F598E}"/>
          </ac:spMkLst>
        </pc:spChg>
        <pc:spChg chg="add mod">
          <ac:chgData name="Ian Mitchell" userId="23d89b06-39d2-4c98-a5a4-25aa19753d93" providerId="ADAL" clId="{06DE4895-6671-4829-8839-11F79738B5D8}" dt="2023-05-02T14:13:45.773" v="676" actId="20577"/>
          <ac:spMkLst>
            <pc:docMk/>
            <pc:sldMk cId="84557178" sldId="267"/>
            <ac:spMk id="3" creationId="{67575497-356D-EDD8-9367-80E238A2EFFE}"/>
          </ac:spMkLst>
        </pc:spChg>
        <pc:spChg chg="add mod">
          <ac:chgData name="Ian Mitchell" userId="23d89b06-39d2-4c98-a5a4-25aa19753d93" providerId="ADAL" clId="{06DE4895-6671-4829-8839-11F79738B5D8}" dt="2023-05-02T14:14:04.370" v="677" actId="465"/>
          <ac:spMkLst>
            <pc:docMk/>
            <pc:sldMk cId="84557178" sldId="267"/>
            <ac:spMk id="6" creationId="{CD566721-CAB3-A3D5-88FA-57A29D7D2A61}"/>
          </ac:spMkLst>
        </pc:spChg>
        <pc:spChg chg="add mod">
          <ac:chgData name="Ian Mitchell" userId="23d89b06-39d2-4c98-a5a4-25aa19753d93" providerId="ADAL" clId="{06DE4895-6671-4829-8839-11F79738B5D8}" dt="2023-05-02T14:14:04.370" v="677" actId="465"/>
          <ac:spMkLst>
            <pc:docMk/>
            <pc:sldMk cId="84557178" sldId="267"/>
            <ac:spMk id="10" creationId="{A952E21C-82B9-DB96-42D7-6BC764440E86}"/>
          </ac:spMkLst>
        </pc:spChg>
        <pc:spChg chg="add mod">
          <ac:chgData name="Ian Mitchell" userId="23d89b06-39d2-4c98-a5a4-25aa19753d93" providerId="ADAL" clId="{06DE4895-6671-4829-8839-11F79738B5D8}" dt="2023-05-02T14:14:04.370" v="677" actId="465"/>
          <ac:spMkLst>
            <pc:docMk/>
            <pc:sldMk cId="84557178" sldId="267"/>
            <ac:spMk id="12" creationId="{D0831264-FDA0-033D-ADDF-665C5773D287}"/>
          </ac:spMkLst>
        </pc:spChg>
        <pc:spChg chg="add mod">
          <ac:chgData name="Ian Mitchell" userId="23d89b06-39d2-4c98-a5a4-25aa19753d93" providerId="ADAL" clId="{06DE4895-6671-4829-8839-11F79738B5D8}" dt="2023-05-02T14:14:04.370" v="677" actId="465"/>
          <ac:spMkLst>
            <pc:docMk/>
            <pc:sldMk cId="84557178" sldId="267"/>
            <ac:spMk id="14" creationId="{105BBCE2-6BEF-5751-B27F-33476CF85A90}"/>
          </ac:spMkLst>
        </pc:spChg>
        <pc:spChg chg="add mod">
          <ac:chgData name="Ian Mitchell" userId="23d89b06-39d2-4c98-a5a4-25aa19753d93" providerId="ADAL" clId="{06DE4895-6671-4829-8839-11F79738B5D8}" dt="2023-05-02T14:14:04.370" v="677" actId="465"/>
          <ac:spMkLst>
            <pc:docMk/>
            <pc:sldMk cId="84557178" sldId="267"/>
            <ac:spMk id="16" creationId="{7D729F5B-67E8-13D2-B83F-63CC9E27E393}"/>
          </ac:spMkLst>
        </pc:spChg>
        <pc:spChg chg="add mod">
          <ac:chgData name="Ian Mitchell" userId="23d89b06-39d2-4c98-a5a4-25aa19753d93" providerId="ADAL" clId="{06DE4895-6671-4829-8839-11F79738B5D8}" dt="2023-05-02T14:13:25.622" v="674" actId="552"/>
          <ac:spMkLst>
            <pc:docMk/>
            <pc:sldMk cId="84557178" sldId="267"/>
            <ac:spMk id="18" creationId="{6A504A70-9DE1-E2D5-F8A4-A699A02782C2}"/>
          </ac:spMkLst>
        </pc:spChg>
        <pc:picChg chg="del">
          <ac:chgData name="Ian Mitchell" userId="23d89b06-39d2-4c98-a5a4-25aa19753d93" providerId="ADAL" clId="{06DE4895-6671-4829-8839-11F79738B5D8}" dt="2023-05-02T14:08:45.560" v="637" actId="478"/>
          <ac:picMkLst>
            <pc:docMk/>
            <pc:sldMk cId="84557178" sldId="267"/>
            <ac:picMk id="5" creationId="{748554AD-5085-C592-BE02-10B53C43B460}"/>
          </ac:picMkLst>
        </pc:picChg>
        <pc:picChg chg="del">
          <ac:chgData name="Ian Mitchell" userId="23d89b06-39d2-4c98-a5a4-25aa19753d93" providerId="ADAL" clId="{06DE4895-6671-4829-8839-11F79738B5D8}" dt="2023-05-02T14:08:48.277" v="638" actId="478"/>
          <ac:picMkLst>
            <pc:docMk/>
            <pc:sldMk cId="84557178" sldId="267"/>
            <ac:picMk id="7" creationId="{34A20069-E76D-4FA6-0484-5E7872F7241E}"/>
          </ac:picMkLst>
        </pc:picChg>
        <pc:picChg chg="del">
          <ac:chgData name="Ian Mitchell" userId="23d89b06-39d2-4c98-a5a4-25aa19753d93" providerId="ADAL" clId="{06DE4895-6671-4829-8839-11F79738B5D8}" dt="2023-05-02T14:08:50.736" v="639" actId="478"/>
          <ac:picMkLst>
            <pc:docMk/>
            <pc:sldMk cId="84557178" sldId="267"/>
            <ac:picMk id="9" creationId="{74646E1B-28CF-740F-67FA-778CB00477DD}"/>
          </ac:picMkLst>
        </pc:picChg>
      </pc:sldChg>
      <pc:sldChg chg="addSp delSp modSp add mod">
        <pc:chgData name="Ian Mitchell" userId="23d89b06-39d2-4c98-a5a4-25aa19753d93" providerId="ADAL" clId="{06DE4895-6671-4829-8839-11F79738B5D8}" dt="2023-05-11T09:41:20.757" v="1212" actId="1076"/>
        <pc:sldMkLst>
          <pc:docMk/>
          <pc:sldMk cId="252291353" sldId="268"/>
        </pc:sldMkLst>
        <pc:spChg chg="mod">
          <ac:chgData name="Ian Mitchell" userId="23d89b06-39d2-4c98-a5a4-25aa19753d93" providerId="ADAL" clId="{06DE4895-6671-4829-8839-11F79738B5D8}" dt="2023-05-10T13:43:23.353" v="1065" actId="207"/>
          <ac:spMkLst>
            <pc:docMk/>
            <pc:sldMk cId="252291353" sldId="268"/>
            <ac:spMk id="2" creationId="{5712011B-24A1-4AD5-A369-CF3B1C0F598E}"/>
          </ac:spMkLst>
        </pc:spChg>
        <pc:spChg chg="del">
          <ac:chgData name="Ian Mitchell" userId="23d89b06-39d2-4c98-a5a4-25aa19753d93" providerId="ADAL" clId="{06DE4895-6671-4829-8839-11F79738B5D8}" dt="2023-05-02T14:18:55.976" v="708" actId="478"/>
          <ac:spMkLst>
            <pc:docMk/>
            <pc:sldMk cId="252291353" sldId="268"/>
            <ac:spMk id="3" creationId="{67575497-356D-EDD8-9367-80E238A2EFFE}"/>
          </ac:spMkLst>
        </pc:spChg>
        <pc:spChg chg="add del">
          <ac:chgData name="Ian Mitchell" userId="23d89b06-39d2-4c98-a5a4-25aa19753d93" providerId="ADAL" clId="{06DE4895-6671-4829-8839-11F79738B5D8}" dt="2023-05-02T14:19:34.659" v="716" actId="22"/>
          <ac:spMkLst>
            <pc:docMk/>
            <pc:sldMk cId="252291353" sldId="268"/>
            <ac:spMk id="5" creationId="{09435D18-98B1-F553-5EDB-8D22AF07A019}"/>
          </ac:spMkLst>
        </pc:spChg>
        <pc:spChg chg="del">
          <ac:chgData name="Ian Mitchell" userId="23d89b06-39d2-4c98-a5a4-25aa19753d93" providerId="ADAL" clId="{06DE4895-6671-4829-8839-11F79738B5D8}" dt="2023-05-02T14:18:59.024" v="709" actId="478"/>
          <ac:spMkLst>
            <pc:docMk/>
            <pc:sldMk cId="252291353" sldId="268"/>
            <ac:spMk id="6" creationId="{CD566721-CAB3-A3D5-88FA-57A29D7D2A61}"/>
          </ac:spMkLst>
        </pc:spChg>
        <pc:spChg chg="add mod">
          <ac:chgData name="Ian Mitchell" userId="23d89b06-39d2-4c98-a5a4-25aa19753d93" providerId="ADAL" clId="{06DE4895-6671-4829-8839-11F79738B5D8}" dt="2023-05-02T14:23:47.720" v="757" actId="113"/>
          <ac:spMkLst>
            <pc:docMk/>
            <pc:sldMk cId="252291353" sldId="268"/>
            <ac:spMk id="8" creationId="{04650AA1-84B7-2D95-606E-FF7F0F937320}"/>
          </ac:spMkLst>
        </pc:spChg>
        <pc:spChg chg="del">
          <ac:chgData name="Ian Mitchell" userId="23d89b06-39d2-4c98-a5a4-25aa19753d93" providerId="ADAL" clId="{06DE4895-6671-4829-8839-11F79738B5D8}" dt="2023-05-02T14:19:02.085" v="710" actId="478"/>
          <ac:spMkLst>
            <pc:docMk/>
            <pc:sldMk cId="252291353" sldId="268"/>
            <ac:spMk id="10" creationId="{A952E21C-82B9-DB96-42D7-6BC764440E86}"/>
          </ac:spMkLst>
        </pc:spChg>
        <pc:spChg chg="add del">
          <ac:chgData name="Ian Mitchell" userId="23d89b06-39d2-4c98-a5a4-25aa19753d93" providerId="ADAL" clId="{06DE4895-6671-4829-8839-11F79738B5D8}" dt="2023-05-02T14:20:11.080" v="723" actId="22"/>
          <ac:spMkLst>
            <pc:docMk/>
            <pc:sldMk cId="252291353" sldId="268"/>
            <ac:spMk id="11" creationId="{0368F469-6711-68B4-F975-C5CA568B6239}"/>
          </ac:spMkLst>
        </pc:spChg>
        <pc:spChg chg="del">
          <ac:chgData name="Ian Mitchell" userId="23d89b06-39d2-4c98-a5a4-25aa19753d93" providerId="ADAL" clId="{06DE4895-6671-4829-8839-11F79738B5D8}" dt="2023-05-02T14:19:04.889" v="711" actId="478"/>
          <ac:spMkLst>
            <pc:docMk/>
            <pc:sldMk cId="252291353" sldId="268"/>
            <ac:spMk id="12" creationId="{D0831264-FDA0-033D-ADDF-665C5773D287}"/>
          </ac:spMkLst>
        </pc:spChg>
        <pc:spChg chg="del">
          <ac:chgData name="Ian Mitchell" userId="23d89b06-39d2-4c98-a5a4-25aa19753d93" providerId="ADAL" clId="{06DE4895-6671-4829-8839-11F79738B5D8}" dt="2023-05-02T14:19:10.022" v="712" actId="478"/>
          <ac:spMkLst>
            <pc:docMk/>
            <pc:sldMk cId="252291353" sldId="268"/>
            <ac:spMk id="14" creationId="{105BBCE2-6BEF-5751-B27F-33476CF85A90}"/>
          </ac:spMkLst>
        </pc:spChg>
        <pc:spChg chg="add mod">
          <ac:chgData name="Ian Mitchell" userId="23d89b06-39d2-4c98-a5a4-25aa19753d93" providerId="ADAL" clId="{06DE4895-6671-4829-8839-11F79738B5D8}" dt="2023-05-02T14:23:32.091" v="755" actId="113"/>
          <ac:spMkLst>
            <pc:docMk/>
            <pc:sldMk cId="252291353" sldId="268"/>
            <ac:spMk id="15" creationId="{41875729-FD2A-8A6F-A228-AC8DF0412C5E}"/>
          </ac:spMkLst>
        </pc:spChg>
        <pc:spChg chg="del">
          <ac:chgData name="Ian Mitchell" userId="23d89b06-39d2-4c98-a5a4-25aa19753d93" providerId="ADAL" clId="{06DE4895-6671-4829-8839-11F79738B5D8}" dt="2023-05-02T14:19:13.626" v="713" actId="478"/>
          <ac:spMkLst>
            <pc:docMk/>
            <pc:sldMk cId="252291353" sldId="268"/>
            <ac:spMk id="16" creationId="{7D729F5B-67E8-13D2-B83F-63CC9E27E393}"/>
          </ac:spMkLst>
        </pc:spChg>
        <pc:spChg chg="del">
          <ac:chgData name="Ian Mitchell" userId="23d89b06-39d2-4c98-a5a4-25aa19753d93" providerId="ADAL" clId="{06DE4895-6671-4829-8839-11F79738B5D8}" dt="2023-05-02T14:19:17.101" v="714" actId="478"/>
          <ac:spMkLst>
            <pc:docMk/>
            <pc:sldMk cId="252291353" sldId="268"/>
            <ac:spMk id="18" creationId="{6A504A70-9DE1-E2D5-F8A4-A699A02782C2}"/>
          </ac:spMkLst>
        </pc:spChg>
        <pc:spChg chg="add del mod">
          <ac:chgData name="Ian Mitchell" userId="23d89b06-39d2-4c98-a5a4-25aa19753d93" providerId="ADAL" clId="{06DE4895-6671-4829-8839-11F79738B5D8}" dt="2023-05-02T14:20:54.179" v="730" actId="478"/>
          <ac:spMkLst>
            <pc:docMk/>
            <pc:sldMk cId="252291353" sldId="268"/>
            <ac:spMk id="19" creationId="{D5FADD9E-23A5-9276-5EC2-608C0678B5C2}"/>
          </ac:spMkLst>
        </pc:spChg>
        <pc:spChg chg="add del mod">
          <ac:chgData name="Ian Mitchell" userId="23d89b06-39d2-4c98-a5a4-25aa19753d93" providerId="ADAL" clId="{06DE4895-6671-4829-8839-11F79738B5D8}" dt="2023-05-02T14:21:00.207" v="733" actId="21"/>
          <ac:spMkLst>
            <pc:docMk/>
            <pc:sldMk cId="252291353" sldId="268"/>
            <ac:spMk id="21" creationId="{FE3EC09D-1318-E725-AF52-4AE23C82312B}"/>
          </ac:spMkLst>
        </pc:spChg>
        <pc:spChg chg="add del mod">
          <ac:chgData name="Ian Mitchell" userId="23d89b06-39d2-4c98-a5a4-25aa19753d93" providerId="ADAL" clId="{06DE4895-6671-4829-8839-11F79738B5D8}" dt="2023-05-02T14:21:06.523" v="737"/>
          <ac:spMkLst>
            <pc:docMk/>
            <pc:sldMk cId="252291353" sldId="268"/>
            <ac:spMk id="22" creationId="{D1A15FEE-AEAE-1151-75A0-8C50652C780C}"/>
          </ac:spMkLst>
        </pc:spChg>
        <pc:spChg chg="add del">
          <ac:chgData name="Ian Mitchell" userId="23d89b06-39d2-4c98-a5a4-25aa19753d93" providerId="ADAL" clId="{06DE4895-6671-4829-8839-11F79738B5D8}" dt="2023-05-02T14:21:37.687" v="745" actId="22"/>
          <ac:spMkLst>
            <pc:docMk/>
            <pc:sldMk cId="252291353" sldId="268"/>
            <ac:spMk id="25" creationId="{619D021D-1903-3F31-1C9D-190D325D418A}"/>
          </ac:spMkLst>
        </pc:spChg>
        <pc:spChg chg="add mod">
          <ac:chgData name="Ian Mitchell" userId="23d89b06-39d2-4c98-a5a4-25aa19753d93" providerId="ADAL" clId="{06DE4895-6671-4829-8839-11F79738B5D8}" dt="2023-05-02T14:23:37.348" v="756" actId="113"/>
          <ac:spMkLst>
            <pc:docMk/>
            <pc:sldMk cId="252291353" sldId="268"/>
            <ac:spMk id="27" creationId="{97DEC2A8-9BC6-5BE7-6F22-617A04F6EFAA}"/>
          </ac:spMkLst>
        </pc:spChg>
        <pc:picChg chg="add mod">
          <ac:chgData name="Ian Mitchell" userId="23d89b06-39d2-4c98-a5a4-25aa19753d93" providerId="ADAL" clId="{06DE4895-6671-4829-8839-11F79738B5D8}" dt="2023-05-10T13:45:08.193" v="1087"/>
          <ac:picMkLst>
            <pc:docMk/>
            <pc:sldMk cId="252291353" sldId="268"/>
            <ac:picMk id="3" creationId="{7A49F92D-36EC-861F-489E-64C7DF64D394}"/>
          </ac:picMkLst>
        </pc:picChg>
        <pc:picChg chg="add del mod">
          <ac:chgData name="Ian Mitchell" userId="23d89b06-39d2-4c98-a5a4-25aa19753d93" providerId="ADAL" clId="{06DE4895-6671-4829-8839-11F79738B5D8}" dt="2023-05-11T09:39:04.697" v="1207" actId="478"/>
          <ac:picMkLst>
            <pc:docMk/>
            <pc:sldMk cId="252291353" sldId="268"/>
            <ac:picMk id="5" creationId="{6059985F-B387-4C45-3C5A-DC22047BB11E}"/>
          </ac:picMkLst>
        </pc:picChg>
        <pc:picChg chg="add mod">
          <ac:chgData name="Ian Mitchell" userId="23d89b06-39d2-4c98-a5a4-25aa19753d93" providerId="ADAL" clId="{06DE4895-6671-4829-8839-11F79738B5D8}" dt="2023-05-11T09:41:20.757" v="1212" actId="1076"/>
          <ac:picMkLst>
            <pc:docMk/>
            <pc:sldMk cId="252291353" sldId="268"/>
            <ac:picMk id="7" creationId="{7B24AB6B-3976-759F-ADCC-27BE425D1CBC}"/>
          </ac:picMkLst>
        </pc:picChg>
        <pc:picChg chg="add del mod">
          <ac:chgData name="Ian Mitchell" userId="23d89b06-39d2-4c98-a5a4-25aa19753d93" providerId="ADAL" clId="{06DE4895-6671-4829-8839-11F79738B5D8}" dt="2023-05-02T14:21:23.692" v="741" actId="478"/>
          <ac:picMkLst>
            <pc:docMk/>
            <pc:sldMk cId="252291353" sldId="268"/>
            <ac:picMk id="23" creationId="{4DDDB13B-1689-F788-2099-CA61E088EF47}"/>
          </ac:picMkLst>
        </pc:picChg>
        <pc:picChg chg="add del mod">
          <ac:chgData name="Ian Mitchell" userId="23d89b06-39d2-4c98-a5a4-25aa19753d93" providerId="ADAL" clId="{06DE4895-6671-4829-8839-11F79738B5D8}" dt="2023-05-10T13:45:07.734" v="1086" actId="478"/>
          <ac:picMkLst>
            <pc:docMk/>
            <pc:sldMk cId="252291353" sldId="268"/>
            <ac:picMk id="28" creationId="{EF5E17EF-40A3-2410-578C-B4969B1B8CEB}"/>
          </ac:picMkLst>
        </pc:picChg>
      </pc:sldChg>
      <pc:sldChg chg="addSp delSp modSp add del mod">
        <pc:chgData name="Ian Mitchell" userId="23d89b06-39d2-4c98-a5a4-25aa19753d93" providerId="ADAL" clId="{06DE4895-6671-4829-8839-11F79738B5D8}" dt="2023-05-04T13:23:17.423" v="939" actId="2696"/>
        <pc:sldMkLst>
          <pc:docMk/>
          <pc:sldMk cId="188680994" sldId="269"/>
        </pc:sldMkLst>
        <pc:spChg chg="mod">
          <ac:chgData name="Ian Mitchell" userId="23d89b06-39d2-4c98-a5a4-25aa19753d93" providerId="ADAL" clId="{06DE4895-6671-4829-8839-11F79738B5D8}" dt="2023-05-04T10:07:02.035" v="900" actId="20577"/>
          <ac:spMkLst>
            <pc:docMk/>
            <pc:sldMk cId="188680994" sldId="269"/>
            <ac:spMk id="2" creationId="{5712011B-24A1-4AD5-A369-CF3B1C0F598E}"/>
          </ac:spMkLst>
        </pc:spChg>
        <pc:spChg chg="add del mod">
          <ac:chgData name="Ian Mitchell" userId="23d89b06-39d2-4c98-a5a4-25aa19753d93" providerId="ADAL" clId="{06DE4895-6671-4829-8839-11F79738B5D8}" dt="2023-05-04T10:05:26.615" v="818" actId="478"/>
          <ac:spMkLst>
            <pc:docMk/>
            <pc:sldMk cId="188680994" sldId="269"/>
            <ac:spMk id="5" creationId="{24241EC5-1BAD-79EB-819A-11155230C62F}"/>
          </ac:spMkLst>
        </pc:spChg>
        <pc:spChg chg="del">
          <ac:chgData name="Ian Mitchell" userId="23d89b06-39d2-4c98-a5a4-25aa19753d93" providerId="ADAL" clId="{06DE4895-6671-4829-8839-11F79738B5D8}" dt="2023-05-04T10:03:15.111" v="789" actId="21"/>
          <ac:spMkLst>
            <pc:docMk/>
            <pc:sldMk cId="188680994" sldId="269"/>
            <ac:spMk id="8" creationId="{04650AA1-84B7-2D95-606E-FF7F0F937320}"/>
          </ac:spMkLst>
        </pc:spChg>
        <pc:spChg chg="del">
          <ac:chgData name="Ian Mitchell" userId="23d89b06-39d2-4c98-a5a4-25aa19753d93" providerId="ADAL" clId="{06DE4895-6671-4829-8839-11F79738B5D8}" dt="2023-05-04T10:03:18.263" v="790" actId="21"/>
          <ac:spMkLst>
            <pc:docMk/>
            <pc:sldMk cId="188680994" sldId="269"/>
            <ac:spMk id="15" creationId="{41875729-FD2A-8A6F-A228-AC8DF0412C5E}"/>
          </ac:spMkLst>
        </pc:spChg>
        <pc:spChg chg="del">
          <ac:chgData name="Ian Mitchell" userId="23d89b06-39d2-4c98-a5a4-25aa19753d93" providerId="ADAL" clId="{06DE4895-6671-4829-8839-11F79738B5D8}" dt="2023-05-04T10:03:22.486" v="791" actId="21"/>
          <ac:spMkLst>
            <pc:docMk/>
            <pc:sldMk cId="188680994" sldId="269"/>
            <ac:spMk id="27" creationId="{97DEC2A8-9BC6-5BE7-6F22-617A04F6EFAA}"/>
          </ac:spMkLst>
        </pc:spChg>
        <pc:picChg chg="add mod ord">
          <ac:chgData name="Ian Mitchell" userId="23d89b06-39d2-4c98-a5a4-25aa19753d93" providerId="ADAL" clId="{06DE4895-6671-4829-8839-11F79738B5D8}" dt="2023-05-04T10:03:53.502" v="798" actId="167"/>
          <ac:picMkLst>
            <pc:docMk/>
            <pc:sldMk cId="188680994" sldId="269"/>
            <ac:picMk id="4" creationId="{45BCAC70-ED37-4486-F8DA-F4FF07B0D154}"/>
          </ac:picMkLst>
        </pc:picChg>
        <pc:picChg chg="del">
          <ac:chgData name="Ian Mitchell" userId="23d89b06-39d2-4c98-a5a4-25aa19753d93" providerId="ADAL" clId="{06DE4895-6671-4829-8839-11F79738B5D8}" dt="2023-05-04T10:03:41.409" v="795" actId="478"/>
          <ac:picMkLst>
            <pc:docMk/>
            <pc:sldMk cId="188680994" sldId="269"/>
            <ac:picMk id="28" creationId="{EF5E17EF-40A3-2410-578C-B4969B1B8CE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47:39.2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1,'10059'0,"-3101"0,-6490 35,-40 0,158-35,-262-2,-306 1,0-1,30-6,6-2,-35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2T12:47:35.6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0,'114'9,"-24"0,196 5,459 19,-273-11,171 4,395-23,-593-4,-214 12,-13 0,2768-9,-1458-5,-138-8,39 0,2386 12,-3358-13,28 0,51-5,179-11,-695 28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9E47-3AD7-70D9-8CEA-BB9AFD05C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7E1E7C-FB4E-4F4A-38B9-E3D172C81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820447-73AE-9F30-7380-ACB81ECC505F}"/>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5" name="Footer Placeholder 4">
            <a:extLst>
              <a:ext uri="{FF2B5EF4-FFF2-40B4-BE49-F238E27FC236}">
                <a16:creationId xmlns:a16="http://schemas.microsoft.com/office/drawing/2014/main" id="{1D1A898C-8F1F-2F62-976E-240DA0C1FD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8FCB1F-E279-5732-5658-8A153473774E}"/>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233176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EF5D-B64D-8453-ACA3-048EDE95F9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CD1FDE-1A6E-F6C3-5D72-0F7511242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A13EA-E3DF-712A-18D5-A92DA4FB4308}"/>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5" name="Footer Placeholder 4">
            <a:extLst>
              <a:ext uri="{FF2B5EF4-FFF2-40B4-BE49-F238E27FC236}">
                <a16:creationId xmlns:a16="http://schemas.microsoft.com/office/drawing/2014/main" id="{C433648D-7D59-1F85-6E5B-923E0FB6F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C72D7F-1F80-1B19-F3F4-B63EB8975185}"/>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78657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AACD48-C55A-BA9B-E02D-BFF41D8BAE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A36BF4-E859-8455-9117-F29EF755B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A43943-017E-BB7F-7905-B5109FB0BB08}"/>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5" name="Footer Placeholder 4">
            <a:extLst>
              <a:ext uri="{FF2B5EF4-FFF2-40B4-BE49-F238E27FC236}">
                <a16:creationId xmlns:a16="http://schemas.microsoft.com/office/drawing/2014/main" id="{852684E3-3116-4346-279B-2D048844C4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A1BD2-FC58-A37A-4575-B49E626301C6}"/>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382992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666F-EA59-8F55-BA71-AB69429061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D7BC39-7BC5-4336-DD13-AE2F0CF61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C691A0-5824-FA08-9AF5-7DB6225199C9}"/>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5" name="Footer Placeholder 4">
            <a:extLst>
              <a:ext uri="{FF2B5EF4-FFF2-40B4-BE49-F238E27FC236}">
                <a16:creationId xmlns:a16="http://schemas.microsoft.com/office/drawing/2014/main" id="{DF22568C-C242-319D-A9BF-58DF2A0122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6CDD4-25DF-D41C-1028-12DCA9AD5B09}"/>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151258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3C1A-3C13-38FB-6B1D-E427784037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4FF590-56D8-2BC4-4C96-23E57FE228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3B58E7-153F-D2C4-1599-2D7EEAC57594}"/>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5" name="Footer Placeholder 4">
            <a:extLst>
              <a:ext uri="{FF2B5EF4-FFF2-40B4-BE49-F238E27FC236}">
                <a16:creationId xmlns:a16="http://schemas.microsoft.com/office/drawing/2014/main" id="{12388028-DAB9-80CA-60EF-12C47A9D4F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E84E02-A762-4664-B66C-24EBCB4C4C2E}"/>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41888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E831-ABAE-612E-D6B1-D63630B4F7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7A1094-E8CC-7B51-0DD9-5600EF6838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A7197D-68EF-B57E-15C4-95851525CC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CE39FF-EC2B-2E5C-C5F5-2C97E34A31C5}"/>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6" name="Footer Placeholder 5">
            <a:extLst>
              <a:ext uri="{FF2B5EF4-FFF2-40B4-BE49-F238E27FC236}">
                <a16:creationId xmlns:a16="http://schemas.microsoft.com/office/drawing/2014/main" id="{F5647123-AE91-39E3-EA57-EA873FB1BE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9EC1BC-8E32-22B4-25CB-95B5543932BD}"/>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87965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4677-5EC9-BF41-F8CF-9510331382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7A9E42-1DAC-5DE9-3EFC-3B629CBBDF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20EF2-7EEC-2AB8-12DD-4F33D8903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6339A7-5AC8-67B6-9138-A7A1E17A9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F724CC-EDF2-C701-1E40-FE48882C8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CCE249-01B2-65D7-2B11-A472461BADF6}"/>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8" name="Footer Placeholder 7">
            <a:extLst>
              <a:ext uri="{FF2B5EF4-FFF2-40B4-BE49-F238E27FC236}">
                <a16:creationId xmlns:a16="http://schemas.microsoft.com/office/drawing/2014/main" id="{914105FF-1688-B661-B84B-DC59BAFCBC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D7BF47-4A0C-D7A0-518B-87D3E73BA3DC}"/>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76607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5F25-B4D5-6BFC-D032-21391720F1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0F9A4C-B93A-28CD-AC25-E2D8E082352D}"/>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4" name="Footer Placeholder 3">
            <a:extLst>
              <a:ext uri="{FF2B5EF4-FFF2-40B4-BE49-F238E27FC236}">
                <a16:creationId xmlns:a16="http://schemas.microsoft.com/office/drawing/2014/main" id="{A1EFD66F-C202-6B3A-18BF-B05B118C1F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4EFF74-5EE4-4EF5-2841-821D60FBBAC8}"/>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404572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FD0359-A3D8-2625-1FC3-4F4D5F4F7105}"/>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3" name="Footer Placeholder 2">
            <a:extLst>
              <a:ext uri="{FF2B5EF4-FFF2-40B4-BE49-F238E27FC236}">
                <a16:creationId xmlns:a16="http://schemas.microsoft.com/office/drawing/2014/main" id="{135DFA68-DFF1-1D13-E899-201E184010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E9039B-4DC1-453E-F9EC-E81F0B0D687B}"/>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171272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DB04-9467-EB18-94F9-E73787F64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2C481D-3343-CB52-3CF3-7CC4C8A45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AB57E3-BA35-9A11-9AC1-AF7CEACDD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AF4E4-3FDC-C1D6-A02D-7B1095FA5078}"/>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6" name="Footer Placeholder 5">
            <a:extLst>
              <a:ext uri="{FF2B5EF4-FFF2-40B4-BE49-F238E27FC236}">
                <a16:creationId xmlns:a16="http://schemas.microsoft.com/office/drawing/2014/main" id="{3E6A9F90-1AFB-7537-1A2E-3AEBED0825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A1EFB6-BC86-AC9C-5249-C1D46F8F841E}"/>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281185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09ED-5C70-A4A9-1030-712A5C241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332CCE-D0B7-8150-2129-FCEA7D80D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DA6C9F-9F29-7F12-71C6-7F683D866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1B4E9-BA21-F801-0690-52D5C6985D46}"/>
              </a:ext>
            </a:extLst>
          </p:cNvPr>
          <p:cNvSpPr>
            <a:spLocks noGrp="1"/>
          </p:cNvSpPr>
          <p:nvPr>
            <p:ph type="dt" sz="half" idx="10"/>
          </p:nvPr>
        </p:nvSpPr>
        <p:spPr/>
        <p:txBody>
          <a:bodyPr/>
          <a:lstStyle/>
          <a:p>
            <a:fld id="{71DDC355-525C-4CC1-AF11-80951B6C4DBE}" type="datetimeFigureOut">
              <a:rPr lang="en-GB" smtClean="0"/>
              <a:t>11/05/2023</a:t>
            </a:fld>
            <a:endParaRPr lang="en-GB"/>
          </a:p>
        </p:txBody>
      </p:sp>
      <p:sp>
        <p:nvSpPr>
          <p:cNvPr id="6" name="Footer Placeholder 5">
            <a:extLst>
              <a:ext uri="{FF2B5EF4-FFF2-40B4-BE49-F238E27FC236}">
                <a16:creationId xmlns:a16="http://schemas.microsoft.com/office/drawing/2014/main" id="{046E60D9-E355-F4BF-7267-A8EE2110C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691B86-9E13-DE44-5DE8-647082FA2015}"/>
              </a:ext>
            </a:extLst>
          </p:cNvPr>
          <p:cNvSpPr>
            <a:spLocks noGrp="1"/>
          </p:cNvSpPr>
          <p:nvPr>
            <p:ph type="sldNum" sz="quarter" idx="12"/>
          </p:nvPr>
        </p:nvSpPr>
        <p:spPr/>
        <p:txBody>
          <a:bodyPr/>
          <a:lstStyle/>
          <a:p>
            <a:fld id="{61392C6D-1B3F-4B39-B6AA-2BBC8E54C91C}" type="slidenum">
              <a:rPr lang="en-GB" smtClean="0"/>
              <a:t>‹#›</a:t>
            </a:fld>
            <a:endParaRPr lang="en-GB"/>
          </a:p>
        </p:txBody>
      </p:sp>
    </p:spTree>
    <p:extLst>
      <p:ext uri="{BB962C8B-B14F-4D97-AF65-F5344CB8AC3E}">
        <p14:creationId xmlns:p14="http://schemas.microsoft.com/office/powerpoint/2010/main" val="188250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1F6C7B-68C7-1F9F-A6F2-6BA89F933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109CCB-BC4F-8368-B3BD-ED13E7D94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DAA0CE-4E53-AB69-D0E5-1D57B66CB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DC355-525C-4CC1-AF11-80951B6C4DBE}" type="datetimeFigureOut">
              <a:rPr lang="en-GB" smtClean="0"/>
              <a:t>11/05/2023</a:t>
            </a:fld>
            <a:endParaRPr lang="en-GB"/>
          </a:p>
        </p:txBody>
      </p:sp>
      <p:sp>
        <p:nvSpPr>
          <p:cNvPr id="5" name="Footer Placeholder 4">
            <a:extLst>
              <a:ext uri="{FF2B5EF4-FFF2-40B4-BE49-F238E27FC236}">
                <a16:creationId xmlns:a16="http://schemas.microsoft.com/office/drawing/2014/main" id="{B7859F0B-059E-CE8F-8608-55EC583329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F730A3-2088-2C5D-3431-4D99DA58C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92C6D-1B3F-4B39-B6AA-2BBC8E54C91C}" type="slidenum">
              <a:rPr lang="en-GB" smtClean="0"/>
              <a:t>‹#›</a:t>
            </a:fld>
            <a:endParaRPr lang="en-GB"/>
          </a:p>
        </p:txBody>
      </p:sp>
    </p:spTree>
    <p:extLst>
      <p:ext uri="{BB962C8B-B14F-4D97-AF65-F5344CB8AC3E}">
        <p14:creationId xmlns:p14="http://schemas.microsoft.com/office/powerpoint/2010/main" val="119557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sitting on grass in a park&#10;&#10;Description automatically generated with medium confidence">
            <a:extLst>
              <a:ext uri="{FF2B5EF4-FFF2-40B4-BE49-F238E27FC236}">
                <a16:creationId xmlns:a16="http://schemas.microsoft.com/office/drawing/2014/main" id="{28CEC336-1A06-47B4-6EB1-5A347E516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5" name="TextBox 4">
            <a:extLst>
              <a:ext uri="{FF2B5EF4-FFF2-40B4-BE49-F238E27FC236}">
                <a16:creationId xmlns:a16="http://schemas.microsoft.com/office/drawing/2014/main" id="{415ABCB3-AAA1-19B2-1C77-8D8EDD363754}"/>
              </a:ext>
            </a:extLst>
          </p:cNvPr>
          <p:cNvSpPr txBox="1"/>
          <p:nvPr/>
        </p:nvSpPr>
        <p:spPr>
          <a:xfrm>
            <a:off x="771526" y="246157"/>
            <a:ext cx="8829674" cy="830997"/>
          </a:xfrm>
          <a:prstGeom prst="rect">
            <a:avLst/>
          </a:prstGeom>
          <a:noFill/>
        </p:spPr>
        <p:txBody>
          <a:bodyPr wrap="square">
            <a:spAutoFit/>
          </a:bodyPr>
          <a:lstStyle/>
          <a:p>
            <a:r>
              <a:rPr lang="en-GB" sz="4800" dirty="0">
                <a:latin typeface="Impact" panose="020B0806030902050204" pitchFamily="34" charset="0"/>
              </a:rPr>
              <a:t>London Infrastructure Framework</a:t>
            </a:r>
          </a:p>
        </p:txBody>
      </p:sp>
      <p:sp>
        <p:nvSpPr>
          <p:cNvPr id="2" name="TextBox 1">
            <a:extLst>
              <a:ext uri="{FF2B5EF4-FFF2-40B4-BE49-F238E27FC236}">
                <a16:creationId xmlns:a16="http://schemas.microsoft.com/office/drawing/2014/main" id="{240A78DA-8AF1-BE1E-70B8-D0A0553BE5AF}"/>
              </a:ext>
            </a:extLst>
          </p:cNvPr>
          <p:cNvSpPr txBox="1"/>
          <p:nvPr/>
        </p:nvSpPr>
        <p:spPr>
          <a:xfrm>
            <a:off x="771526" y="1077154"/>
            <a:ext cx="4937760" cy="369332"/>
          </a:xfrm>
          <a:prstGeom prst="rect">
            <a:avLst/>
          </a:prstGeom>
          <a:noFill/>
        </p:spPr>
        <p:txBody>
          <a:bodyPr wrap="square" rtlCol="0">
            <a:spAutoFit/>
          </a:bodyPr>
          <a:lstStyle/>
          <a:p>
            <a:r>
              <a:rPr lang="en-GB" dirty="0">
                <a:solidFill>
                  <a:schemeClr val="accent6"/>
                </a:solidFill>
                <a:latin typeface="Impact" panose="020B0806030902050204" pitchFamily="34" charset="0"/>
              </a:rPr>
              <a:t>building London’s sustainable, inclusive future</a:t>
            </a:r>
          </a:p>
        </p:txBody>
      </p:sp>
      <p:pic>
        <p:nvPicPr>
          <p:cNvPr id="7" name="Picture 6">
            <a:extLst>
              <a:ext uri="{FF2B5EF4-FFF2-40B4-BE49-F238E27FC236}">
                <a16:creationId xmlns:a16="http://schemas.microsoft.com/office/drawing/2014/main" id="{179D5DDE-B16A-E5A3-3C88-F288825A7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679" y="5403979"/>
            <a:ext cx="3106049" cy="376867"/>
          </a:xfrm>
          <a:prstGeom prst="rect">
            <a:avLst/>
          </a:prstGeom>
        </p:spPr>
      </p:pic>
      <p:pic>
        <p:nvPicPr>
          <p:cNvPr id="14" name="Picture 13" descr="A picture containing circle, black, graphics, design&#10;&#10;Description automatically generated">
            <a:extLst>
              <a:ext uri="{FF2B5EF4-FFF2-40B4-BE49-F238E27FC236}">
                <a16:creationId xmlns:a16="http://schemas.microsoft.com/office/drawing/2014/main" id="{45ADF2D4-1CA5-3C68-1193-70C26327C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200" y="5357811"/>
            <a:ext cx="1736845" cy="830997"/>
          </a:xfrm>
          <a:prstGeom prst="rect">
            <a:avLst/>
          </a:prstGeom>
        </p:spPr>
      </p:pic>
    </p:spTree>
    <p:extLst>
      <p:ext uri="{BB962C8B-B14F-4D97-AF65-F5344CB8AC3E}">
        <p14:creationId xmlns:p14="http://schemas.microsoft.com/office/powerpoint/2010/main" val="106876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2011B-24A1-4AD5-A369-CF3B1C0F598E}"/>
              </a:ext>
            </a:extLst>
          </p:cNvPr>
          <p:cNvSpPr txBox="1"/>
          <p:nvPr/>
        </p:nvSpPr>
        <p:spPr>
          <a:xfrm>
            <a:off x="797903" y="237364"/>
            <a:ext cx="10763982" cy="1754326"/>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Principles</a:t>
            </a:r>
            <a:r>
              <a:rPr lang="en-GB" sz="3600" dirty="0">
                <a:latin typeface="Impact" panose="020B0806030902050204" pitchFamily="34" charset="0"/>
              </a:rPr>
              <a:t> for strategic infrastructure development &amp; delivery</a:t>
            </a:r>
          </a:p>
          <a:p>
            <a:endParaRPr lang="en-GB" sz="3600" dirty="0">
              <a:latin typeface="Impact" panose="020B0806030902050204" pitchFamily="34" charset="0"/>
            </a:endParaRPr>
          </a:p>
        </p:txBody>
      </p:sp>
      <p:sp>
        <p:nvSpPr>
          <p:cNvPr id="3" name="TextBox 2">
            <a:extLst>
              <a:ext uri="{FF2B5EF4-FFF2-40B4-BE49-F238E27FC236}">
                <a16:creationId xmlns:a16="http://schemas.microsoft.com/office/drawing/2014/main" id="{67575497-356D-EDD8-9367-80E238A2EFFE}"/>
              </a:ext>
            </a:extLst>
          </p:cNvPr>
          <p:cNvSpPr txBox="1"/>
          <p:nvPr/>
        </p:nvSpPr>
        <p:spPr>
          <a:xfrm>
            <a:off x="898072" y="1542654"/>
            <a:ext cx="10825842" cy="646331"/>
          </a:xfrm>
          <a:prstGeom prst="rect">
            <a:avLst/>
          </a:prstGeom>
          <a:noFill/>
        </p:spPr>
        <p:txBody>
          <a:bodyPr wrap="square" rtlCol="0">
            <a:spAutoFit/>
          </a:bodyPr>
          <a:lstStyle/>
          <a:p>
            <a:r>
              <a:rPr lang="en-GB" sz="1800" b="1" kern="1200" dirty="0">
                <a:solidFill>
                  <a:schemeClr val="tx1">
                    <a:lumMod val="85000"/>
                    <a:lumOff val="15000"/>
                  </a:schemeClr>
                </a:solidFill>
              </a:rPr>
              <a:t>A consensus-led approach should enable solutions and interventions that benefit all of London,</a:t>
            </a:r>
            <a:r>
              <a:rPr lang="en-GB" sz="1800" kern="1200" dirty="0">
                <a:solidFill>
                  <a:schemeClr val="tx1">
                    <a:lumMod val="85000"/>
                    <a:lumOff val="15000"/>
                  </a:schemeClr>
                </a:solidFill>
              </a:rPr>
              <a:t> even if not necessarily at the same </a:t>
            </a:r>
            <a:r>
              <a:rPr lang="en-GB" sz="1800" dirty="0">
                <a:solidFill>
                  <a:schemeClr val="tx1">
                    <a:lumMod val="85000"/>
                    <a:lumOff val="15000"/>
                  </a:schemeClr>
                </a:solidFill>
              </a:rPr>
              <a:t>points in time. </a:t>
            </a:r>
            <a:endParaRPr lang="en-GB" sz="1800" kern="1200" dirty="0">
              <a:solidFill>
                <a:schemeClr val="tx1">
                  <a:lumMod val="85000"/>
                  <a:lumOff val="15000"/>
                </a:schemeClr>
              </a:solidFill>
            </a:endParaRPr>
          </a:p>
        </p:txBody>
      </p:sp>
      <p:sp>
        <p:nvSpPr>
          <p:cNvPr id="6" name="TextBox 5">
            <a:extLst>
              <a:ext uri="{FF2B5EF4-FFF2-40B4-BE49-F238E27FC236}">
                <a16:creationId xmlns:a16="http://schemas.microsoft.com/office/drawing/2014/main" id="{CD566721-CAB3-A3D5-88FA-57A29D7D2A61}"/>
              </a:ext>
            </a:extLst>
          </p:cNvPr>
          <p:cNvSpPr txBox="1"/>
          <p:nvPr/>
        </p:nvSpPr>
        <p:spPr>
          <a:xfrm>
            <a:off x="898072" y="2276646"/>
            <a:ext cx="10311492" cy="590931"/>
          </a:xfrm>
          <a:prstGeom prst="rect">
            <a:avLst/>
          </a:prstGeom>
          <a:noFill/>
        </p:spPr>
        <p:txBody>
          <a:bodyPr wrap="square">
            <a:spAutoFit/>
          </a:bodyPr>
          <a:lstStyle/>
          <a:p>
            <a:pPr defTabSz="400050">
              <a:lnSpc>
                <a:spcPct val="90000"/>
              </a:lnSpc>
              <a:spcBef>
                <a:spcPct val="0"/>
              </a:spcBef>
              <a:spcAft>
                <a:spcPct val="35000"/>
              </a:spcAft>
            </a:pPr>
            <a:r>
              <a:rPr lang="en-GB" sz="1800" b="1" kern="1200" dirty="0">
                <a:solidFill>
                  <a:schemeClr val="tx1">
                    <a:lumMod val="85000"/>
                    <a:lumOff val="15000"/>
                  </a:schemeClr>
                </a:solidFill>
              </a:rPr>
              <a:t>Pan-London collaboration</a:t>
            </a:r>
            <a:r>
              <a:rPr lang="en-GB" sz="1800" kern="1200" dirty="0">
                <a:solidFill>
                  <a:schemeClr val="tx1">
                    <a:lumMod val="85000"/>
                    <a:lumOff val="15000"/>
                  </a:schemeClr>
                </a:solidFill>
              </a:rPr>
              <a:t> should support parts of London with less capacity to  meet the long-term vision of a thriving and polycentric economic geography. </a:t>
            </a:r>
          </a:p>
        </p:txBody>
      </p:sp>
      <p:sp>
        <p:nvSpPr>
          <p:cNvPr id="10" name="TextBox 9">
            <a:extLst>
              <a:ext uri="{FF2B5EF4-FFF2-40B4-BE49-F238E27FC236}">
                <a16:creationId xmlns:a16="http://schemas.microsoft.com/office/drawing/2014/main" id="{A952E21C-82B9-DB96-42D7-6BC764440E86}"/>
              </a:ext>
            </a:extLst>
          </p:cNvPr>
          <p:cNvSpPr txBox="1"/>
          <p:nvPr/>
        </p:nvSpPr>
        <p:spPr>
          <a:xfrm>
            <a:off x="898072" y="2955238"/>
            <a:ext cx="10246178" cy="590931"/>
          </a:xfrm>
          <a:prstGeom prst="rect">
            <a:avLst/>
          </a:prstGeom>
          <a:noFill/>
        </p:spPr>
        <p:txBody>
          <a:bodyPr wrap="square">
            <a:spAutoFit/>
          </a:bodyPr>
          <a:lstStyle/>
          <a:p>
            <a:pPr defTabSz="400050">
              <a:lnSpc>
                <a:spcPct val="90000"/>
              </a:lnSpc>
              <a:spcBef>
                <a:spcPct val="0"/>
              </a:spcBef>
              <a:spcAft>
                <a:spcPct val="35000"/>
              </a:spcAft>
            </a:pPr>
            <a:r>
              <a:rPr lang="en-GB" sz="1800" b="1" kern="1200" dirty="0">
                <a:solidFill>
                  <a:schemeClr val="tx1">
                    <a:lumMod val="85000"/>
                    <a:lumOff val="15000"/>
                  </a:schemeClr>
                </a:solidFill>
              </a:rPr>
              <a:t>Shared governance and accountability across London, </a:t>
            </a:r>
            <a:r>
              <a:rPr lang="en-GB" sz="1800" kern="1200" dirty="0">
                <a:solidFill>
                  <a:schemeClr val="tx1">
                    <a:lumMod val="85000"/>
                    <a:lumOff val="15000"/>
                  </a:schemeClr>
                </a:solidFill>
              </a:rPr>
              <a:t>evolving economic governance so that it continues to lead and co-ordinate impactful investment.</a:t>
            </a:r>
          </a:p>
        </p:txBody>
      </p:sp>
      <p:sp>
        <p:nvSpPr>
          <p:cNvPr id="12" name="TextBox 11">
            <a:extLst>
              <a:ext uri="{FF2B5EF4-FFF2-40B4-BE49-F238E27FC236}">
                <a16:creationId xmlns:a16="http://schemas.microsoft.com/office/drawing/2014/main" id="{D0831264-FDA0-033D-ADDF-665C5773D287}"/>
              </a:ext>
            </a:extLst>
          </p:cNvPr>
          <p:cNvSpPr txBox="1"/>
          <p:nvPr/>
        </p:nvSpPr>
        <p:spPr>
          <a:xfrm>
            <a:off x="898072" y="3633830"/>
            <a:ext cx="10344150" cy="646331"/>
          </a:xfrm>
          <a:prstGeom prst="rect">
            <a:avLst/>
          </a:prstGeom>
          <a:noFill/>
        </p:spPr>
        <p:txBody>
          <a:bodyPr wrap="square">
            <a:spAutoFit/>
          </a:bodyPr>
          <a:lstStyle/>
          <a:p>
            <a:r>
              <a:rPr lang="en-GB" sz="1800" b="1" kern="1200" dirty="0">
                <a:solidFill>
                  <a:schemeClr val="tx1">
                    <a:lumMod val="85000"/>
                    <a:lumOff val="15000"/>
                  </a:schemeClr>
                </a:solidFill>
              </a:rPr>
              <a:t>London should become increasingly self-sufficient, </a:t>
            </a:r>
            <a:r>
              <a:rPr lang="en-GB" sz="1800" kern="1200" dirty="0">
                <a:solidFill>
                  <a:schemeClr val="tx1">
                    <a:lumMod val="85000"/>
                    <a:lumOff val="15000"/>
                  </a:schemeClr>
                </a:solidFill>
              </a:rPr>
              <a:t>with skills and flexibilities to progress strategic priorities even in a constrained public funding environment</a:t>
            </a:r>
            <a:endParaRPr lang="en-GB" dirty="0"/>
          </a:p>
        </p:txBody>
      </p:sp>
      <p:sp>
        <p:nvSpPr>
          <p:cNvPr id="14" name="TextBox 13">
            <a:extLst>
              <a:ext uri="{FF2B5EF4-FFF2-40B4-BE49-F238E27FC236}">
                <a16:creationId xmlns:a16="http://schemas.microsoft.com/office/drawing/2014/main" id="{105BBCE2-6BEF-5751-B27F-33476CF85A90}"/>
              </a:ext>
            </a:extLst>
          </p:cNvPr>
          <p:cNvSpPr txBox="1"/>
          <p:nvPr/>
        </p:nvSpPr>
        <p:spPr>
          <a:xfrm>
            <a:off x="898072" y="4367822"/>
            <a:ext cx="10180864" cy="646331"/>
          </a:xfrm>
          <a:prstGeom prst="rect">
            <a:avLst/>
          </a:prstGeom>
          <a:noFill/>
        </p:spPr>
        <p:txBody>
          <a:bodyPr wrap="square">
            <a:spAutoFit/>
          </a:bodyPr>
          <a:lstStyle/>
          <a:p>
            <a:r>
              <a:rPr lang="en-GB" sz="1800" b="1" kern="1200">
                <a:solidFill>
                  <a:schemeClr val="tx1">
                    <a:lumMod val="85000"/>
                    <a:lumOff val="15000"/>
                  </a:schemeClr>
                </a:solidFill>
              </a:rPr>
              <a:t>Fit-for-purpose solutions should be developed and applied to strategic infrastructure interventions </a:t>
            </a:r>
            <a:r>
              <a:rPr lang="en-GB" sz="1800" kern="1200">
                <a:solidFill>
                  <a:schemeClr val="tx1">
                    <a:lumMod val="85000"/>
                    <a:lumOff val="15000"/>
                  </a:schemeClr>
                </a:solidFill>
              </a:rPr>
              <a:t>from a practical toolkit of potential supports</a:t>
            </a:r>
            <a:endParaRPr lang="en-GB" dirty="0"/>
          </a:p>
        </p:txBody>
      </p:sp>
      <p:sp>
        <p:nvSpPr>
          <p:cNvPr id="16" name="TextBox 15">
            <a:extLst>
              <a:ext uri="{FF2B5EF4-FFF2-40B4-BE49-F238E27FC236}">
                <a16:creationId xmlns:a16="http://schemas.microsoft.com/office/drawing/2014/main" id="{7D729F5B-67E8-13D2-B83F-63CC9E27E393}"/>
              </a:ext>
            </a:extLst>
          </p:cNvPr>
          <p:cNvSpPr txBox="1"/>
          <p:nvPr/>
        </p:nvSpPr>
        <p:spPr>
          <a:xfrm>
            <a:off x="898072" y="5101814"/>
            <a:ext cx="10161814" cy="590931"/>
          </a:xfrm>
          <a:prstGeom prst="rect">
            <a:avLst/>
          </a:prstGeom>
          <a:noFill/>
        </p:spPr>
        <p:txBody>
          <a:bodyPr wrap="square">
            <a:spAutoFit/>
          </a:bodyPr>
          <a:lstStyle/>
          <a:p>
            <a:pPr defTabSz="400050">
              <a:lnSpc>
                <a:spcPct val="90000"/>
              </a:lnSpc>
              <a:spcBef>
                <a:spcPct val="0"/>
              </a:spcBef>
              <a:spcAft>
                <a:spcPct val="35000"/>
              </a:spcAft>
            </a:pPr>
            <a:r>
              <a:rPr lang="en-GB" sz="1800" b="1" kern="1200" dirty="0">
                <a:solidFill>
                  <a:schemeClr val="tx1">
                    <a:lumMod val="85000"/>
                    <a:lumOff val="15000"/>
                  </a:schemeClr>
                </a:solidFill>
              </a:rPr>
              <a:t>Risk should be shared across a number of partners, </a:t>
            </a:r>
            <a:r>
              <a:rPr lang="en-GB" sz="1800" kern="1200" dirty="0">
                <a:solidFill>
                  <a:schemeClr val="tx1">
                    <a:lumMod val="85000"/>
                    <a:lumOff val="15000"/>
                  </a:schemeClr>
                </a:solidFill>
              </a:rPr>
              <a:t>and borne by the institutions best set up to manage it, rather than a single authority or provider. </a:t>
            </a:r>
          </a:p>
        </p:txBody>
      </p:sp>
      <p:sp>
        <p:nvSpPr>
          <p:cNvPr id="18" name="TextBox 17">
            <a:extLst>
              <a:ext uri="{FF2B5EF4-FFF2-40B4-BE49-F238E27FC236}">
                <a16:creationId xmlns:a16="http://schemas.microsoft.com/office/drawing/2014/main" id="{6A504A70-9DE1-E2D5-F8A4-A699A02782C2}"/>
              </a:ext>
            </a:extLst>
          </p:cNvPr>
          <p:cNvSpPr txBox="1"/>
          <p:nvPr/>
        </p:nvSpPr>
        <p:spPr>
          <a:xfrm>
            <a:off x="898072" y="5780406"/>
            <a:ext cx="10161813" cy="590931"/>
          </a:xfrm>
          <a:prstGeom prst="rect">
            <a:avLst/>
          </a:prstGeom>
          <a:noFill/>
        </p:spPr>
        <p:txBody>
          <a:bodyPr wrap="square">
            <a:spAutoFit/>
          </a:bodyPr>
          <a:lstStyle/>
          <a:p>
            <a:pPr defTabSz="400050">
              <a:lnSpc>
                <a:spcPct val="90000"/>
              </a:lnSpc>
              <a:spcBef>
                <a:spcPct val="0"/>
              </a:spcBef>
              <a:spcAft>
                <a:spcPct val="35000"/>
              </a:spcAft>
            </a:pPr>
            <a:r>
              <a:rPr lang="en-GB" sz="1800" b="1" kern="1200" dirty="0">
                <a:solidFill>
                  <a:schemeClr val="tx1">
                    <a:lumMod val="85000"/>
                    <a:lumOff val="15000"/>
                  </a:schemeClr>
                </a:solidFill>
              </a:rPr>
              <a:t>Long term strategic public private partnerships should create opportunities to optimise socioeconomic and environmental outcomes</a:t>
            </a:r>
            <a:r>
              <a:rPr lang="en-GB" sz="1800" kern="1200" dirty="0">
                <a:solidFill>
                  <a:schemeClr val="tx1">
                    <a:lumMod val="85000"/>
                    <a:lumOff val="15000"/>
                  </a:schemeClr>
                </a:solidFill>
              </a:rPr>
              <a:t> over time</a:t>
            </a:r>
            <a:r>
              <a:rPr lang="en-GB" sz="1800" dirty="0">
                <a:solidFill>
                  <a:schemeClr val="tx1">
                    <a:lumMod val="85000"/>
                    <a:lumOff val="15000"/>
                  </a:schemeClr>
                </a:solidFill>
              </a:rPr>
              <a:t>. </a:t>
            </a:r>
            <a:endParaRPr lang="en-GB" sz="1800" kern="1200" dirty="0">
              <a:solidFill>
                <a:schemeClr val="tx1">
                  <a:lumMod val="85000"/>
                  <a:lumOff val="15000"/>
                </a:schemeClr>
              </a:solidFill>
            </a:endParaRPr>
          </a:p>
        </p:txBody>
      </p:sp>
    </p:spTree>
    <p:extLst>
      <p:ext uri="{BB962C8B-B14F-4D97-AF65-F5344CB8AC3E}">
        <p14:creationId xmlns:p14="http://schemas.microsoft.com/office/powerpoint/2010/main" val="8455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2011B-24A1-4AD5-A369-CF3B1C0F598E}"/>
              </a:ext>
            </a:extLst>
          </p:cNvPr>
          <p:cNvSpPr txBox="1"/>
          <p:nvPr/>
        </p:nvSpPr>
        <p:spPr>
          <a:xfrm>
            <a:off x="797903" y="237364"/>
            <a:ext cx="10763982" cy="646331"/>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Recommendations</a:t>
            </a:r>
          </a:p>
        </p:txBody>
      </p:sp>
      <p:sp>
        <p:nvSpPr>
          <p:cNvPr id="8" name="TextBox 7">
            <a:extLst>
              <a:ext uri="{FF2B5EF4-FFF2-40B4-BE49-F238E27FC236}">
                <a16:creationId xmlns:a16="http://schemas.microsoft.com/office/drawing/2014/main" id="{04650AA1-84B7-2D95-606E-FF7F0F937320}"/>
              </a:ext>
            </a:extLst>
          </p:cNvPr>
          <p:cNvSpPr txBox="1"/>
          <p:nvPr/>
        </p:nvSpPr>
        <p:spPr>
          <a:xfrm>
            <a:off x="857250" y="1098300"/>
            <a:ext cx="8276544" cy="1323439"/>
          </a:xfrm>
          <a:prstGeom prst="rect">
            <a:avLst/>
          </a:prstGeom>
          <a:noFill/>
        </p:spPr>
        <p:txBody>
          <a:bodyPr wrap="square">
            <a:spAutoFit/>
          </a:bodyPr>
          <a:lstStyle/>
          <a:p>
            <a:r>
              <a:rPr lang="en-GB" sz="2000" dirty="0">
                <a:latin typeface="Officina Sans ITC Pro Book" panose="020C0506030503020204" pitchFamily="34" charset="0"/>
              </a:rPr>
              <a:t>London should develop a new growth, </a:t>
            </a:r>
            <a:r>
              <a:rPr lang="en-GB" sz="2000" b="1" dirty="0">
                <a:latin typeface="Officina Sans ITC Pro Book" panose="020C0506030503020204" pitchFamily="34" charset="0"/>
              </a:rPr>
              <a:t>investment and devolution deal proposition</a:t>
            </a:r>
            <a:r>
              <a:rPr lang="en-GB" sz="2000" dirty="0">
                <a:latin typeface="Officina Sans ITC Pro Book" panose="020C0506030503020204" pitchFamily="34" charset="0"/>
              </a:rPr>
              <a:t> with a new </a:t>
            </a:r>
            <a:r>
              <a:rPr lang="en-GB" sz="2000" b="1" dirty="0">
                <a:latin typeface="Officina Sans ITC Pro Book" panose="020C0506030503020204" pitchFamily="34" charset="0"/>
              </a:rPr>
              <a:t>gainshare principle </a:t>
            </a:r>
            <a:r>
              <a:rPr lang="en-GB" sz="2000" dirty="0">
                <a:latin typeface="Officina Sans ITC Pro Book" panose="020C0506030503020204" pitchFamily="34" charset="0"/>
              </a:rPr>
              <a:t>based on London generating a higher rate of growth for the UK, in return for being able to retain and invest more of the proceeds of locally driven growth. </a:t>
            </a:r>
          </a:p>
        </p:txBody>
      </p:sp>
      <p:sp>
        <p:nvSpPr>
          <p:cNvPr id="15" name="TextBox 14">
            <a:extLst>
              <a:ext uri="{FF2B5EF4-FFF2-40B4-BE49-F238E27FC236}">
                <a16:creationId xmlns:a16="http://schemas.microsoft.com/office/drawing/2014/main" id="{41875729-FD2A-8A6F-A228-AC8DF0412C5E}"/>
              </a:ext>
            </a:extLst>
          </p:cNvPr>
          <p:cNvSpPr txBox="1"/>
          <p:nvPr/>
        </p:nvSpPr>
        <p:spPr>
          <a:xfrm>
            <a:off x="857250" y="2770305"/>
            <a:ext cx="8186737" cy="1015663"/>
          </a:xfrm>
          <a:prstGeom prst="rect">
            <a:avLst/>
          </a:prstGeom>
          <a:noFill/>
        </p:spPr>
        <p:txBody>
          <a:bodyPr wrap="square">
            <a:spAutoFit/>
          </a:bodyPr>
          <a:lstStyle/>
          <a:p>
            <a:r>
              <a:rPr lang="en-GB" sz="2000" dirty="0">
                <a:latin typeface="Officina Sans ITC Pro Book" panose="020C0506030503020204" pitchFamily="34" charset="0"/>
              </a:rPr>
              <a:t>London should develop a </a:t>
            </a:r>
            <a:r>
              <a:rPr lang="en-GB" sz="2000" b="1" dirty="0">
                <a:latin typeface="Officina Sans ITC Pro Book" panose="020C0506030503020204" pitchFamily="34" charset="0"/>
              </a:rPr>
              <a:t>range of partnership and delivery vehicles </a:t>
            </a:r>
            <a:r>
              <a:rPr lang="en-GB" sz="2000" dirty="0">
                <a:latin typeface="Officina Sans ITC Pro Book" panose="020C0506030503020204" pitchFamily="34" charset="0"/>
              </a:rPr>
              <a:t>to create shared capacity and capabilities around specific infrastructure challenges and opportunities facing London. </a:t>
            </a:r>
          </a:p>
        </p:txBody>
      </p:sp>
      <p:sp>
        <p:nvSpPr>
          <p:cNvPr id="27" name="TextBox 26">
            <a:extLst>
              <a:ext uri="{FF2B5EF4-FFF2-40B4-BE49-F238E27FC236}">
                <a16:creationId xmlns:a16="http://schemas.microsoft.com/office/drawing/2014/main" id="{97DEC2A8-9BC6-5BE7-6F22-617A04F6EFAA}"/>
              </a:ext>
            </a:extLst>
          </p:cNvPr>
          <p:cNvSpPr txBox="1"/>
          <p:nvPr/>
        </p:nvSpPr>
        <p:spPr>
          <a:xfrm>
            <a:off x="857249" y="4134535"/>
            <a:ext cx="9176657" cy="707886"/>
          </a:xfrm>
          <a:prstGeom prst="rect">
            <a:avLst/>
          </a:prstGeom>
          <a:noFill/>
        </p:spPr>
        <p:txBody>
          <a:bodyPr wrap="square">
            <a:spAutoFit/>
          </a:bodyPr>
          <a:lstStyle/>
          <a:p>
            <a:r>
              <a:rPr lang="en-GB" sz="2000" dirty="0">
                <a:latin typeface="Officina Sans ITC Pro Book" panose="020C0506030503020204" pitchFamily="34" charset="0"/>
              </a:rPr>
              <a:t>London should develop a </a:t>
            </a:r>
            <a:r>
              <a:rPr lang="en-GB" sz="2000" b="1" dirty="0">
                <a:latin typeface="Officina Sans ITC Pro Book" panose="020C0506030503020204" pitchFamily="34" charset="0"/>
              </a:rPr>
              <a:t>central infrastructure development and delivery centre </a:t>
            </a:r>
            <a:r>
              <a:rPr lang="en-GB" sz="2000" dirty="0">
                <a:latin typeface="Officina Sans ITC Pro Book" panose="020C0506030503020204" pitchFamily="34" charset="0"/>
              </a:rPr>
              <a:t>of expertise. </a:t>
            </a:r>
          </a:p>
        </p:txBody>
      </p:sp>
      <p:pic>
        <p:nvPicPr>
          <p:cNvPr id="3" name="Picture 2" descr="A picture containing circle, black, graphics, design&#10;&#10;Description automatically generated">
            <a:extLst>
              <a:ext uri="{FF2B5EF4-FFF2-40B4-BE49-F238E27FC236}">
                <a16:creationId xmlns:a16="http://schemas.microsoft.com/office/drawing/2014/main" id="{7A49F92D-36EC-861F-489E-64C7DF64D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832" y="5350582"/>
            <a:ext cx="1708555" cy="817462"/>
          </a:xfrm>
          <a:prstGeom prst="rect">
            <a:avLst/>
          </a:prstGeom>
        </p:spPr>
      </p:pic>
      <p:pic>
        <p:nvPicPr>
          <p:cNvPr id="7" name="Picture 6">
            <a:extLst>
              <a:ext uri="{FF2B5EF4-FFF2-40B4-BE49-F238E27FC236}">
                <a16:creationId xmlns:a16="http://schemas.microsoft.com/office/drawing/2014/main" id="{7B24AB6B-3976-759F-ADCC-27BE425D1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77" y="5580466"/>
            <a:ext cx="2987223" cy="358467"/>
          </a:xfrm>
          <a:prstGeom prst="rect">
            <a:avLst/>
          </a:prstGeom>
        </p:spPr>
      </p:pic>
    </p:spTree>
    <p:extLst>
      <p:ext uri="{BB962C8B-B14F-4D97-AF65-F5344CB8AC3E}">
        <p14:creationId xmlns:p14="http://schemas.microsoft.com/office/powerpoint/2010/main" val="25229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2011B-24A1-4AD5-A369-CF3B1C0F598E}"/>
              </a:ext>
            </a:extLst>
          </p:cNvPr>
          <p:cNvSpPr txBox="1"/>
          <p:nvPr/>
        </p:nvSpPr>
        <p:spPr>
          <a:xfrm>
            <a:off x="797903" y="237364"/>
            <a:ext cx="8829674" cy="646331"/>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Purpose</a:t>
            </a:r>
            <a:r>
              <a:rPr lang="en-GB" sz="3600" dirty="0">
                <a:latin typeface="Impact" panose="020B0806030902050204" pitchFamily="34" charset="0"/>
              </a:rPr>
              <a:t> of the framework </a:t>
            </a:r>
            <a:endParaRPr lang="en-GB" sz="3600" dirty="0">
              <a:solidFill>
                <a:srgbClr val="CF0072"/>
              </a:solidFill>
              <a:latin typeface="Impact" panose="020B0806030902050204" pitchFamily="34" charset="0"/>
            </a:endParaRPr>
          </a:p>
        </p:txBody>
      </p:sp>
      <p:sp>
        <p:nvSpPr>
          <p:cNvPr id="3" name="TextBox 2">
            <a:extLst>
              <a:ext uri="{FF2B5EF4-FFF2-40B4-BE49-F238E27FC236}">
                <a16:creationId xmlns:a16="http://schemas.microsoft.com/office/drawing/2014/main" id="{D54FB8AC-B488-B134-55DA-EEFC69519A1D}"/>
              </a:ext>
            </a:extLst>
          </p:cNvPr>
          <p:cNvSpPr txBox="1"/>
          <p:nvPr/>
        </p:nvSpPr>
        <p:spPr>
          <a:xfrm>
            <a:off x="797903" y="883695"/>
            <a:ext cx="10779369" cy="4131965"/>
          </a:xfrm>
          <a:prstGeom prst="rect">
            <a:avLst/>
          </a:prstGeom>
          <a:noFill/>
        </p:spPr>
        <p:txBody>
          <a:bodyPr wrap="square" rtlCol="0">
            <a:spAutoFit/>
          </a:bodyPr>
          <a:lstStyle/>
          <a:p>
            <a:pPr>
              <a:lnSpc>
                <a:spcPct val="110000"/>
              </a:lnSpc>
            </a:pPr>
            <a:r>
              <a:rPr lang="en-GB" sz="2000" dirty="0">
                <a:latin typeface="Officina Sans ITC Pro Book" panose="020C0506030503020204" pitchFamily="34" charset="0"/>
              </a:rPr>
              <a:t>At any given time, a significant number of infrastructure projects are being delivered and developed across London. The purpose of the framework is to identify opportunities for planning and delivery to be done more efficiently, support ambition across projects and programmes, and enable a more united voice supporting strategic projects in accessing funding. </a:t>
            </a:r>
          </a:p>
          <a:p>
            <a:pPr>
              <a:lnSpc>
                <a:spcPct val="110000"/>
              </a:lnSpc>
            </a:pPr>
            <a:endParaRPr lang="en-GB" sz="2000" dirty="0">
              <a:latin typeface="Officina Sans ITC Pro Book" panose="020C0506030503020204" pitchFamily="34" charset="0"/>
            </a:endParaRPr>
          </a:p>
          <a:p>
            <a:pPr>
              <a:lnSpc>
                <a:spcPct val="110000"/>
              </a:lnSpc>
            </a:pPr>
            <a:r>
              <a:rPr lang="en-GB" sz="2000" dirty="0">
                <a:latin typeface="Officina Sans ITC Pro Book" panose="020C0506030503020204" pitchFamily="34" charset="0"/>
              </a:rPr>
              <a:t>It provides a conceptual framework for setting out the relationship of projects to a set of strategic priorities that embed inclusive and sustainable growth. The priorities are intentionally broad, allowing for flexibility and judgment. </a:t>
            </a:r>
          </a:p>
          <a:p>
            <a:pPr>
              <a:lnSpc>
                <a:spcPct val="110000"/>
              </a:lnSpc>
            </a:pPr>
            <a:endParaRPr lang="en-GB" sz="2000" dirty="0">
              <a:latin typeface="Officina Sans ITC Pro Book" panose="020C0506030503020204" pitchFamily="34" charset="0"/>
            </a:endParaRPr>
          </a:p>
          <a:p>
            <a:pPr>
              <a:lnSpc>
                <a:spcPct val="110000"/>
              </a:lnSpc>
            </a:pPr>
            <a:r>
              <a:rPr lang="en-GB" sz="2000" dirty="0">
                <a:latin typeface="Officina Sans ITC Pro Book" panose="020C0506030503020204" pitchFamily="34" charset="0"/>
              </a:rPr>
              <a:t>The types of infrastructure covered by the framework align with the NIC classification (service or enabling infrastructure): While housing and social infrastructure are not included in the framework, the priorities also take into account the infrastructure schemes that can unlock wider development.</a:t>
            </a:r>
          </a:p>
        </p:txBody>
      </p:sp>
      <p:pic>
        <p:nvPicPr>
          <p:cNvPr id="10" name="Picture 9" descr="A picture containing circle, black, graphics, design&#10;&#10;Description automatically generated">
            <a:extLst>
              <a:ext uri="{FF2B5EF4-FFF2-40B4-BE49-F238E27FC236}">
                <a16:creationId xmlns:a16="http://schemas.microsoft.com/office/drawing/2014/main" id="{A1CBB49C-DB8F-DB26-3975-3E7A4CB77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5832" y="5350582"/>
            <a:ext cx="1708555" cy="817462"/>
          </a:xfrm>
          <a:prstGeom prst="rect">
            <a:avLst/>
          </a:prstGeom>
        </p:spPr>
      </p:pic>
    </p:spTree>
    <p:extLst>
      <p:ext uri="{BB962C8B-B14F-4D97-AF65-F5344CB8AC3E}">
        <p14:creationId xmlns:p14="http://schemas.microsoft.com/office/powerpoint/2010/main" val="99241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2011B-24A1-4AD5-A369-CF3B1C0F598E}"/>
              </a:ext>
            </a:extLst>
          </p:cNvPr>
          <p:cNvSpPr txBox="1"/>
          <p:nvPr/>
        </p:nvSpPr>
        <p:spPr>
          <a:xfrm>
            <a:off x="797903" y="237364"/>
            <a:ext cx="8829674" cy="646331"/>
          </a:xfrm>
          <a:prstGeom prst="rect">
            <a:avLst/>
          </a:prstGeom>
          <a:noFill/>
        </p:spPr>
        <p:txBody>
          <a:bodyPr wrap="square">
            <a:spAutoFit/>
          </a:bodyPr>
          <a:lstStyle/>
          <a:p>
            <a:r>
              <a:rPr lang="en-GB" sz="3600" dirty="0">
                <a:latin typeface="Impact" panose="020B0806030902050204" pitchFamily="34" charset="0"/>
              </a:rPr>
              <a:t>Project selection </a:t>
            </a:r>
            <a:r>
              <a:rPr lang="en-GB" sz="3600" dirty="0">
                <a:solidFill>
                  <a:schemeClr val="accent6">
                    <a:lumMod val="75000"/>
                  </a:schemeClr>
                </a:solidFill>
                <a:latin typeface="Impact" panose="020B0806030902050204" pitchFamily="34" charset="0"/>
              </a:rPr>
              <a:t>criteria</a:t>
            </a:r>
          </a:p>
        </p:txBody>
      </p:sp>
      <p:sp>
        <p:nvSpPr>
          <p:cNvPr id="3" name="TextBox 2">
            <a:extLst>
              <a:ext uri="{FF2B5EF4-FFF2-40B4-BE49-F238E27FC236}">
                <a16:creationId xmlns:a16="http://schemas.microsoft.com/office/drawing/2014/main" id="{D54FB8AC-B488-B134-55DA-EEFC69519A1D}"/>
              </a:ext>
            </a:extLst>
          </p:cNvPr>
          <p:cNvSpPr txBox="1"/>
          <p:nvPr/>
        </p:nvSpPr>
        <p:spPr>
          <a:xfrm>
            <a:off x="797903" y="883695"/>
            <a:ext cx="10779369" cy="5393849"/>
          </a:xfrm>
          <a:prstGeom prst="rect">
            <a:avLst/>
          </a:prstGeom>
          <a:noFill/>
        </p:spPr>
        <p:txBody>
          <a:bodyPr wrap="square" rtlCol="0">
            <a:spAutoFit/>
          </a:bodyPr>
          <a:lstStyle/>
          <a:p>
            <a:pPr marL="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1" i="0" u="none" strike="noStrike" kern="1200" dirty="0">
                <a:solidFill>
                  <a:srgbClr val="000000"/>
                </a:solidFill>
                <a:effectLst/>
                <a:latin typeface="Officina Sans ITC Pro Book" panose="020C0506030503020204" pitchFamily="34" charset="0"/>
              </a:rPr>
              <a:t>Reaching Net Zero </a:t>
            </a:r>
            <a:endParaRPr lang="en-GB" sz="2000" b="0" i="0" u="none" strike="noStrike" dirty="0">
              <a:effectLst/>
              <a:latin typeface="Officina Sans ITC Pro Book" panose="020C0506030503020204" pitchFamily="34" charset="0"/>
            </a:endParaRPr>
          </a:p>
          <a:p>
            <a:pPr marL="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0" i="0" u="none" strike="noStrike" kern="1200" dirty="0">
                <a:solidFill>
                  <a:srgbClr val="000000"/>
                </a:solidFill>
                <a:effectLst/>
                <a:latin typeface="Officina Sans ITC Pro Book" panose="020C0506030503020204" pitchFamily="34" charset="0"/>
              </a:rPr>
              <a:t>Embedding sustainability, decarbonisation, and climate resilience</a:t>
            </a:r>
            <a:endParaRPr lang="en-GB" sz="2000" b="0" i="0" u="none" strike="noStrike" dirty="0">
              <a:effectLst/>
              <a:latin typeface="Officina Sans ITC Pro Book" panose="020C0506030503020204" pitchFamily="34" charset="0"/>
            </a:endParaRPr>
          </a:p>
          <a:p>
            <a:pPr marL="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1" i="0" u="none" strike="noStrike" kern="1200" dirty="0">
                <a:solidFill>
                  <a:srgbClr val="000000"/>
                </a:solidFill>
                <a:effectLst/>
                <a:latin typeface="Officina Sans ITC Pro Book" panose="020C0506030503020204" pitchFamily="34" charset="0"/>
              </a:rPr>
              <a:t>Future-facing </a:t>
            </a:r>
            <a:endParaRPr lang="en-GB" sz="2000" b="0" i="0" u="none" strike="noStrike" dirty="0">
              <a:effectLst/>
              <a:latin typeface="Officina Sans ITC Pro Book" panose="020C0506030503020204" pitchFamily="34" charset="0"/>
            </a:endParaRPr>
          </a:p>
          <a:p>
            <a:pPr marL="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0" i="0" u="none" strike="noStrike" kern="1200" dirty="0">
                <a:solidFill>
                  <a:srgbClr val="000000"/>
                </a:solidFill>
                <a:effectLst/>
                <a:latin typeface="Officina Sans ITC Pro Book" panose="020C0506030503020204" pitchFamily="34" charset="0"/>
              </a:rPr>
              <a:t>Balancing need to keep pace with demands and requirements, with broader structural changes needed</a:t>
            </a:r>
            <a:endParaRPr lang="en-GB" sz="2000" b="0" i="0" u="none" strike="noStrike" dirty="0">
              <a:effectLst/>
              <a:latin typeface="Officina Sans ITC Pro Book" panose="020C0506030503020204" pitchFamily="34" charset="0"/>
            </a:endParaRPr>
          </a:p>
          <a:p>
            <a:pPr marL="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1" i="0" u="none" strike="noStrike" kern="1200" dirty="0">
                <a:solidFill>
                  <a:srgbClr val="000000"/>
                </a:solidFill>
                <a:effectLst/>
                <a:latin typeface="Officina Sans ITC Pro Book" panose="020C0506030503020204" pitchFamily="34" charset="0"/>
              </a:rPr>
              <a:t>Housing &amp; Development</a:t>
            </a:r>
            <a:endParaRPr lang="en-GB" sz="2000" b="0" i="0" u="none" strike="noStrike" dirty="0">
              <a:effectLst/>
              <a:latin typeface="Officina Sans ITC Pro Book" panose="020C0506030503020204" pitchFamily="34" charset="0"/>
            </a:endParaRPr>
          </a:p>
          <a:p>
            <a:pPr marL="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0" i="0" u="none" strike="noStrike" kern="1200" dirty="0">
                <a:solidFill>
                  <a:srgbClr val="000000"/>
                </a:solidFill>
                <a:effectLst/>
                <a:latin typeface="Officina Sans ITC Pro Book" panose="020C0506030503020204" pitchFamily="34" charset="0"/>
              </a:rPr>
              <a:t>Unlocking employment space, social infrastructure, or housing; enabling use of planning consents </a:t>
            </a:r>
            <a:endParaRPr lang="en-GB" sz="2000" b="0" i="0" u="none" strike="noStrike" dirty="0">
              <a:effectLst/>
              <a:latin typeface="Officina Sans ITC Pro Book" panose="020C0506030503020204" pitchFamily="34" charset="0"/>
            </a:endParaRPr>
          </a:p>
          <a:p>
            <a:pPr marL="0" indent="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1" i="0" u="none" strike="noStrike" kern="1200" dirty="0">
                <a:solidFill>
                  <a:srgbClr val="000000"/>
                </a:solidFill>
                <a:effectLst/>
                <a:latin typeface="Officina Sans ITC Pro Book" panose="020C0506030503020204" pitchFamily="34" charset="0"/>
              </a:rPr>
              <a:t>London-wide Impact</a:t>
            </a:r>
            <a:endParaRPr lang="en-GB" sz="2000" b="0" i="0" u="none" strike="noStrike" dirty="0">
              <a:effectLst/>
              <a:latin typeface="Officina Sans ITC Pro Book" panose="020C0506030503020204" pitchFamily="34" charset="0"/>
            </a:endParaRPr>
          </a:p>
          <a:p>
            <a:pPr marL="0" indent="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0" i="0" u="none" strike="noStrike" kern="1200" dirty="0">
                <a:solidFill>
                  <a:srgbClr val="000000"/>
                </a:solidFill>
                <a:effectLst/>
                <a:latin typeface="Officina Sans ITC Pro Book" panose="020C0506030503020204" pitchFamily="34" charset="0"/>
              </a:rPr>
              <a:t>Potential for multi-borough social and economic impact, often as well as multi-borough scale</a:t>
            </a:r>
            <a:endParaRPr lang="en-GB" sz="2000" b="0" i="0" u="none" strike="noStrike" dirty="0">
              <a:effectLst/>
              <a:latin typeface="Officina Sans ITC Pro Book" panose="020C0506030503020204" pitchFamily="34" charset="0"/>
            </a:endParaRPr>
          </a:p>
          <a:p>
            <a:pPr marL="0" indent="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1" i="0" u="none" strike="noStrike" kern="1200" dirty="0">
                <a:solidFill>
                  <a:srgbClr val="000000"/>
                </a:solidFill>
                <a:effectLst/>
                <a:latin typeface="Officina Sans ITC Pro Book" panose="020C0506030503020204" pitchFamily="34" charset="0"/>
              </a:rPr>
              <a:t>Considering Geography</a:t>
            </a:r>
            <a:endParaRPr lang="en-GB" sz="2000" b="0" i="0" u="none" strike="noStrike" dirty="0">
              <a:effectLst/>
              <a:latin typeface="Officina Sans ITC Pro Book" panose="020C0506030503020204" pitchFamily="34" charset="0"/>
            </a:endParaRPr>
          </a:p>
          <a:p>
            <a:pPr marL="0" indent="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0" i="0" u="none" strike="noStrike" kern="1200" dirty="0">
                <a:solidFill>
                  <a:srgbClr val="000000"/>
                </a:solidFill>
                <a:effectLst/>
                <a:latin typeface="Officina Sans ITC Pro Book" panose="020C0506030503020204" pitchFamily="34" charset="0"/>
              </a:rPr>
              <a:t>Enhancing the relationship between infrastructure and strategic spatial planning across greater London</a:t>
            </a:r>
            <a:endParaRPr lang="en-GB" sz="2000" b="0" i="0" u="none" strike="noStrike" dirty="0">
              <a:effectLst/>
              <a:latin typeface="Officina Sans ITC Pro Book" panose="020C0506030503020204" pitchFamily="34" charset="0"/>
            </a:endParaRPr>
          </a:p>
          <a:p>
            <a:pPr marL="0" indent="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1" i="0" u="none" strike="noStrike" kern="1200" dirty="0">
                <a:solidFill>
                  <a:srgbClr val="000000"/>
                </a:solidFill>
                <a:effectLst/>
                <a:latin typeface="Officina Sans ITC Pro Book" panose="020C0506030503020204" pitchFamily="34" charset="0"/>
              </a:rPr>
              <a:t>Deliverable &amp; Investable </a:t>
            </a:r>
            <a:endParaRPr lang="en-GB" sz="2000" b="0" i="0" u="none" strike="noStrike" dirty="0">
              <a:effectLst/>
              <a:latin typeface="Officina Sans ITC Pro Book" panose="020C0506030503020204" pitchFamily="34" charset="0"/>
            </a:endParaRPr>
          </a:p>
          <a:p>
            <a:pPr marL="0" indent="0" algn="l" rtl="0" eaLnBrk="1" fontAlgn="ctr" latinLnBrk="0" hangingPunct="1">
              <a:lnSpc>
                <a:spcPct val="110000"/>
              </a:lnSpc>
              <a:spcBef>
                <a:spcPts val="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2000" b="0" i="0" u="none" strike="noStrike" kern="1200" dirty="0">
                <a:solidFill>
                  <a:srgbClr val="000000"/>
                </a:solidFill>
                <a:effectLst/>
                <a:latin typeface="Officina Sans ITC Pro Book" panose="020C0506030503020204" pitchFamily="34" charset="0"/>
              </a:rPr>
              <a:t>Sufficiently developed as to indicate deliverability, even if funding needs are outstanding</a:t>
            </a:r>
            <a:endParaRPr lang="en-GB" sz="2000" b="0" i="0" u="none" strike="noStrike" dirty="0">
              <a:effectLst/>
              <a:latin typeface="Officina Sans ITC Pro Book" panose="020C0506030503020204" pitchFamily="34" charset="0"/>
            </a:endParaRPr>
          </a:p>
          <a:p>
            <a:pPr>
              <a:lnSpc>
                <a:spcPct val="110000"/>
              </a:lnSpc>
            </a:pPr>
            <a:endParaRPr lang="en-GB" sz="2000" dirty="0">
              <a:latin typeface="Officina Sans ITC Pro Book" panose="020C0506030503020204" pitchFamily="34" charset="0"/>
            </a:endParaRPr>
          </a:p>
        </p:txBody>
      </p:sp>
    </p:spTree>
    <p:extLst>
      <p:ext uri="{BB962C8B-B14F-4D97-AF65-F5344CB8AC3E}">
        <p14:creationId xmlns:p14="http://schemas.microsoft.com/office/powerpoint/2010/main" val="398139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2011B-24A1-4AD5-A369-CF3B1C0F598E}"/>
              </a:ext>
            </a:extLst>
          </p:cNvPr>
          <p:cNvSpPr txBox="1"/>
          <p:nvPr/>
        </p:nvSpPr>
        <p:spPr>
          <a:xfrm>
            <a:off x="797903" y="237364"/>
            <a:ext cx="8829674" cy="646331"/>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Regeneration and Innovation clusters</a:t>
            </a:r>
          </a:p>
        </p:txBody>
      </p:sp>
      <p:pic>
        <p:nvPicPr>
          <p:cNvPr id="4" name="Picture 3">
            <a:extLst>
              <a:ext uri="{FF2B5EF4-FFF2-40B4-BE49-F238E27FC236}">
                <a16:creationId xmlns:a16="http://schemas.microsoft.com/office/drawing/2014/main" id="{D0C3D164-CCCD-C284-DA47-24B03407FD06}"/>
              </a:ext>
            </a:extLst>
          </p:cNvPr>
          <p:cNvPicPr>
            <a:picLocks noChangeAspect="1"/>
          </p:cNvPicPr>
          <p:nvPr/>
        </p:nvPicPr>
        <p:blipFill rotWithShape="1">
          <a:blip r:embed="rId2"/>
          <a:srcRect t="4117" r="1180" b="2757"/>
          <a:stretch/>
        </p:blipFill>
        <p:spPr>
          <a:xfrm>
            <a:off x="797904" y="1091700"/>
            <a:ext cx="8753716" cy="3911123"/>
          </a:xfrm>
          <a:prstGeom prst="rect">
            <a:avLst/>
          </a:prstGeom>
        </p:spPr>
      </p:pic>
      <p:sp>
        <p:nvSpPr>
          <p:cNvPr id="5" name="TextBox 4">
            <a:extLst>
              <a:ext uri="{FF2B5EF4-FFF2-40B4-BE49-F238E27FC236}">
                <a16:creationId xmlns:a16="http://schemas.microsoft.com/office/drawing/2014/main" id="{04B5A9B4-7126-D442-D44D-D8FFC19285AB}"/>
              </a:ext>
            </a:extLst>
          </p:cNvPr>
          <p:cNvSpPr txBox="1"/>
          <p:nvPr/>
        </p:nvSpPr>
        <p:spPr>
          <a:xfrm>
            <a:off x="797903" y="5297214"/>
            <a:ext cx="8555420" cy="1292662"/>
          </a:xfrm>
          <a:prstGeom prst="rect">
            <a:avLst/>
          </a:prstGeom>
          <a:noFill/>
        </p:spPr>
        <p:txBody>
          <a:bodyPr wrap="square" rtlCol="0">
            <a:spAutoFit/>
          </a:bodyPr>
          <a:lstStyle/>
          <a:p>
            <a:r>
              <a:rPr lang="en-GB" sz="2000" dirty="0">
                <a:latin typeface="Officina Sans ITC Pro Book" panose="020C0506030503020204" pitchFamily="34" charset="0"/>
              </a:rPr>
              <a:t>Infrastructure has been essential in unlocking development and supporting the evolution of the city. The Mayor’s London Plan  identifies a series of </a:t>
            </a:r>
            <a:r>
              <a:rPr lang="en-GB" sz="2000" b="1" dirty="0">
                <a:solidFill>
                  <a:schemeClr val="accent6">
                    <a:lumMod val="75000"/>
                  </a:schemeClr>
                </a:solidFill>
                <a:latin typeface="Officina Sans ITC Pro Book" panose="020C0506030503020204" pitchFamily="34" charset="0"/>
              </a:rPr>
              <a:t>Opportunity Areas</a:t>
            </a:r>
            <a:r>
              <a:rPr lang="en-GB" sz="2000" dirty="0">
                <a:latin typeface="Officina Sans ITC Pro Book" panose="020C0506030503020204" pitchFamily="34" charset="0"/>
              </a:rPr>
              <a:t> as key locations for new homes, jobs and infrastructure of all types</a:t>
            </a:r>
            <a:r>
              <a:rPr lang="en-GB" sz="1800" dirty="0"/>
              <a:t>. </a:t>
            </a:r>
          </a:p>
          <a:p>
            <a:endParaRPr lang="en-GB" dirty="0"/>
          </a:p>
        </p:txBody>
      </p:sp>
      <p:pic>
        <p:nvPicPr>
          <p:cNvPr id="6" name="Picture 5" descr="A picture containing circle, black, graphics, design&#10;&#10;Description automatically generated">
            <a:extLst>
              <a:ext uri="{FF2B5EF4-FFF2-40B4-BE49-F238E27FC236}">
                <a16:creationId xmlns:a16="http://schemas.microsoft.com/office/drawing/2014/main" id="{6B9AF4E6-2137-ECB7-1CD4-17B905EE8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5832" y="5350582"/>
            <a:ext cx="1708555" cy="817462"/>
          </a:xfrm>
          <a:prstGeom prst="rect">
            <a:avLst/>
          </a:prstGeom>
        </p:spPr>
      </p:pic>
    </p:spTree>
    <p:extLst>
      <p:ext uri="{BB962C8B-B14F-4D97-AF65-F5344CB8AC3E}">
        <p14:creationId xmlns:p14="http://schemas.microsoft.com/office/powerpoint/2010/main" val="219595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3" name="Ink 22">
                <a:extLst>
                  <a:ext uri="{FF2B5EF4-FFF2-40B4-BE49-F238E27FC236}">
                    <a16:creationId xmlns:a16="http://schemas.microsoft.com/office/drawing/2014/main" id="{C2AA5918-9502-4021-7B68-0CDD25BCB19A}"/>
                  </a:ext>
                </a:extLst>
              </p14:cNvPr>
              <p14:cNvContentPartPr/>
              <p14:nvPr/>
            </p14:nvContentPartPr>
            <p14:xfrm>
              <a:off x="2424407" y="6482109"/>
              <a:ext cx="6833160" cy="25560"/>
            </p14:xfrm>
          </p:contentPart>
        </mc:Choice>
        <mc:Fallback xmlns="">
          <p:pic>
            <p:nvPicPr>
              <p:cNvPr id="23" name="Ink 22">
                <a:extLst>
                  <a:ext uri="{FF2B5EF4-FFF2-40B4-BE49-F238E27FC236}">
                    <a16:creationId xmlns:a16="http://schemas.microsoft.com/office/drawing/2014/main" id="{C2AA5918-9502-4021-7B68-0CDD25BCB19A}"/>
                  </a:ext>
                </a:extLst>
              </p:cNvPr>
              <p:cNvPicPr/>
              <p:nvPr/>
            </p:nvPicPr>
            <p:blipFill>
              <a:blip r:embed="rId5"/>
              <a:stretch>
                <a:fillRect/>
              </a:stretch>
            </p:blipFill>
            <p:spPr>
              <a:xfrm>
                <a:off x="2370407" y="6374469"/>
                <a:ext cx="6940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7B239874-030D-09BB-F5DD-440827D4E3A6}"/>
                  </a:ext>
                </a:extLst>
              </p14:cNvPr>
              <p14:cNvContentPartPr/>
              <p14:nvPr/>
            </p14:nvContentPartPr>
            <p14:xfrm>
              <a:off x="2514047" y="6180069"/>
              <a:ext cx="6351840" cy="50400"/>
            </p14:xfrm>
          </p:contentPart>
        </mc:Choice>
        <mc:Fallback xmlns="">
          <p:pic>
            <p:nvPicPr>
              <p:cNvPr id="22" name="Ink 21">
                <a:extLst>
                  <a:ext uri="{FF2B5EF4-FFF2-40B4-BE49-F238E27FC236}">
                    <a16:creationId xmlns:a16="http://schemas.microsoft.com/office/drawing/2014/main" id="{7B239874-030D-09BB-F5DD-440827D4E3A6}"/>
                  </a:ext>
                </a:extLst>
              </p:cNvPr>
              <p:cNvPicPr/>
              <p:nvPr/>
            </p:nvPicPr>
            <p:blipFill>
              <a:blip r:embed="rId3"/>
              <a:stretch>
                <a:fillRect/>
              </a:stretch>
            </p:blipFill>
            <p:spPr>
              <a:xfrm>
                <a:off x="2460407" y="6072069"/>
                <a:ext cx="6459480" cy="266040"/>
              </a:xfrm>
              <a:prstGeom prst="rect">
                <a:avLst/>
              </a:prstGeom>
            </p:spPr>
          </p:pic>
        </mc:Fallback>
      </mc:AlternateContent>
      <p:sp>
        <p:nvSpPr>
          <p:cNvPr id="2" name="TextBox 1">
            <a:extLst>
              <a:ext uri="{FF2B5EF4-FFF2-40B4-BE49-F238E27FC236}">
                <a16:creationId xmlns:a16="http://schemas.microsoft.com/office/drawing/2014/main" id="{5712011B-24A1-4AD5-A369-CF3B1C0F598E}"/>
              </a:ext>
            </a:extLst>
          </p:cNvPr>
          <p:cNvSpPr txBox="1"/>
          <p:nvPr/>
        </p:nvSpPr>
        <p:spPr>
          <a:xfrm>
            <a:off x="797903" y="237364"/>
            <a:ext cx="10763982" cy="646331"/>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Strategic categories </a:t>
            </a:r>
            <a:r>
              <a:rPr lang="en-GB" sz="3600" dirty="0">
                <a:latin typeface="Impact" panose="020B0806030902050204" pitchFamily="34" charset="0"/>
              </a:rPr>
              <a:t>for projects and programmes</a:t>
            </a:r>
            <a:endParaRPr lang="en-GB" sz="3600" dirty="0">
              <a:solidFill>
                <a:srgbClr val="CF0072"/>
              </a:solidFill>
              <a:latin typeface="Impact" panose="020B0806030902050204" pitchFamily="34" charset="0"/>
            </a:endParaRPr>
          </a:p>
        </p:txBody>
      </p:sp>
      <p:sp>
        <p:nvSpPr>
          <p:cNvPr id="6" name="TextBox 5">
            <a:extLst>
              <a:ext uri="{FF2B5EF4-FFF2-40B4-BE49-F238E27FC236}">
                <a16:creationId xmlns:a16="http://schemas.microsoft.com/office/drawing/2014/main" id="{1F8C9D7A-57FB-5E22-41B5-95FE2C417118}"/>
              </a:ext>
            </a:extLst>
          </p:cNvPr>
          <p:cNvSpPr txBox="1"/>
          <p:nvPr/>
        </p:nvSpPr>
        <p:spPr>
          <a:xfrm>
            <a:off x="797903" y="913776"/>
            <a:ext cx="9351875" cy="1477328"/>
          </a:xfrm>
          <a:prstGeom prst="rect">
            <a:avLst/>
          </a:prstGeom>
          <a:noFill/>
        </p:spPr>
        <p:txBody>
          <a:bodyPr wrap="square" rtlCol="0">
            <a:spAutoFit/>
          </a:bodyPr>
          <a:lstStyle/>
          <a:p>
            <a:r>
              <a:rPr lang="en-GB" sz="1800" dirty="0"/>
              <a:t>The strategic fit criteria were applied to 180 projects and programmes collected from boroughs and sub-regional partnerships. 67 projects were identified as relevant to the infrastructure project through a review process which was not a formal prioritisation and which balanced the various strategic considerations. Those projects were further categorised into the following groups:</a:t>
            </a:r>
          </a:p>
          <a:p>
            <a:endParaRPr lang="en-GB" dirty="0"/>
          </a:p>
        </p:txBody>
      </p:sp>
      <p:sp>
        <p:nvSpPr>
          <p:cNvPr id="8" name="TextBox 7">
            <a:extLst>
              <a:ext uri="{FF2B5EF4-FFF2-40B4-BE49-F238E27FC236}">
                <a16:creationId xmlns:a16="http://schemas.microsoft.com/office/drawing/2014/main" id="{22BF05CB-0328-E623-FC3F-C1AF41939850}"/>
              </a:ext>
            </a:extLst>
          </p:cNvPr>
          <p:cNvSpPr txBox="1"/>
          <p:nvPr/>
        </p:nvSpPr>
        <p:spPr>
          <a:xfrm>
            <a:off x="891267" y="2261253"/>
            <a:ext cx="2065565" cy="3416320"/>
          </a:xfrm>
          <a:custGeom>
            <a:avLst/>
            <a:gdLst>
              <a:gd name="connsiteX0" fmla="*/ 0 w 2065565"/>
              <a:gd name="connsiteY0" fmla="*/ 0 h 3416320"/>
              <a:gd name="connsiteX1" fmla="*/ 2065565 w 2065565"/>
              <a:gd name="connsiteY1" fmla="*/ 0 h 3416320"/>
              <a:gd name="connsiteX2" fmla="*/ 2065565 w 2065565"/>
              <a:gd name="connsiteY2" fmla="*/ 3416320 h 3416320"/>
              <a:gd name="connsiteX3" fmla="*/ 0 w 2065565"/>
              <a:gd name="connsiteY3" fmla="*/ 3416320 h 3416320"/>
              <a:gd name="connsiteX4" fmla="*/ 0 w 2065565"/>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65" h="3416320" fill="none" extrusionOk="0">
                <a:moveTo>
                  <a:pt x="0" y="0"/>
                </a:moveTo>
                <a:cubicBezTo>
                  <a:pt x="463204" y="-33775"/>
                  <a:pt x="1647963" y="138873"/>
                  <a:pt x="2065565" y="0"/>
                </a:cubicBezTo>
                <a:cubicBezTo>
                  <a:pt x="1991794" y="1169134"/>
                  <a:pt x="1909682" y="2389940"/>
                  <a:pt x="2065565" y="3416320"/>
                </a:cubicBezTo>
                <a:cubicBezTo>
                  <a:pt x="1349896" y="3278990"/>
                  <a:pt x="351870" y="3278464"/>
                  <a:pt x="0" y="3416320"/>
                </a:cubicBezTo>
                <a:cubicBezTo>
                  <a:pt x="152408" y="1932461"/>
                  <a:pt x="73868" y="946540"/>
                  <a:pt x="0" y="0"/>
                </a:cubicBezTo>
                <a:close/>
              </a:path>
              <a:path w="2065565" h="3416320" stroke="0" extrusionOk="0">
                <a:moveTo>
                  <a:pt x="0" y="0"/>
                </a:moveTo>
                <a:cubicBezTo>
                  <a:pt x="330726" y="-101487"/>
                  <a:pt x="1104548" y="-162162"/>
                  <a:pt x="2065565" y="0"/>
                </a:cubicBezTo>
                <a:cubicBezTo>
                  <a:pt x="2126278" y="550441"/>
                  <a:pt x="2004493" y="1813958"/>
                  <a:pt x="2065565" y="3416320"/>
                </a:cubicBezTo>
                <a:cubicBezTo>
                  <a:pt x="1421719" y="3466385"/>
                  <a:pt x="531907" y="3257871"/>
                  <a:pt x="0" y="3416320"/>
                </a:cubicBezTo>
                <a:cubicBezTo>
                  <a:pt x="-24452" y="3050091"/>
                  <a:pt x="-67663" y="1462460"/>
                  <a:pt x="0" y="0"/>
                </a:cubicBezTo>
                <a:close/>
              </a:path>
            </a:pathLst>
          </a:custGeom>
          <a:solidFill>
            <a:schemeClr val="bg2"/>
          </a:solidFill>
          <a:ln>
            <a:solidFill>
              <a:schemeClr val="bg1"/>
            </a:solidFill>
            <a:extLst>
              <a:ext uri="{C807C97D-BFC1-408E-A445-0C87EB9F89A2}">
                <ask:lineSketchStyleProps xmlns:ask="http://schemas.microsoft.com/office/drawing/2018/sketchyshapes" sd="981765707">
                  <a:prstGeom prst="rect">
                    <a:avLst/>
                  </a:prstGeom>
                  <ask:type>
                    <ask:lineSketchCurved/>
                  </ask:type>
                </ask:lineSketchStyleProps>
              </a:ext>
            </a:extLst>
          </a:ln>
          <a:effectLst/>
        </p:spPr>
        <p:txBody>
          <a:bodyPr wrap="square" rtlCol="0">
            <a:spAutoFit/>
          </a:bodyPr>
          <a:lstStyle/>
          <a:p>
            <a:r>
              <a:rPr lang="en-GB" b="1" dirty="0">
                <a:solidFill>
                  <a:schemeClr val="accent6">
                    <a:lumMod val="75000"/>
                  </a:schemeClr>
                </a:solidFill>
                <a:latin typeface="Officina Sans ITC Pro Book" panose="020C0506030503020204" pitchFamily="34" charset="0"/>
                <a:cs typeface="Arial" panose="020B0604020202020204" pitchFamily="34" charset="0"/>
              </a:rPr>
              <a:t>Pan London Exemplars: </a:t>
            </a:r>
            <a:r>
              <a:rPr lang="en-GB" dirty="0">
                <a:latin typeface="Officina Sans ITC Pro Book" panose="020C0506030503020204" pitchFamily="34" charset="0"/>
                <a:cs typeface="Arial" panose="020B0604020202020204" pitchFamily="34" charset="0"/>
              </a:rPr>
              <a:t>Projects with London-wide significance, typically with both geographic scale and significant potential economic and social impact; performing across multiple strategic criteria.</a:t>
            </a:r>
            <a:endParaRPr lang="en-GB" dirty="0">
              <a:latin typeface="Officina Sans ITC Pro Book" panose="020C0506030503020204" pitchFamily="34" charset="0"/>
            </a:endParaRPr>
          </a:p>
        </p:txBody>
      </p:sp>
      <p:sp>
        <p:nvSpPr>
          <p:cNvPr id="16" name="TextBox 15">
            <a:extLst>
              <a:ext uri="{FF2B5EF4-FFF2-40B4-BE49-F238E27FC236}">
                <a16:creationId xmlns:a16="http://schemas.microsoft.com/office/drawing/2014/main" id="{50504DB7-ED09-02B5-7392-4B37CA2BE6DD}"/>
              </a:ext>
            </a:extLst>
          </p:cNvPr>
          <p:cNvSpPr txBox="1"/>
          <p:nvPr/>
        </p:nvSpPr>
        <p:spPr>
          <a:xfrm>
            <a:off x="3328307" y="2257753"/>
            <a:ext cx="2065565" cy="2585323"/>
          </a:xfrm>
          <a:custGeom>
            <a:avLst/>
            <a:gdLst>
              <a:gd name="connsiteX0" fmla="*/ 0 w 2065565"/>
              <a:gd name="connsiteY0" fmla="*/ 0 h 2585323"/>
              <a:gd name="connsiteX1" fmla="*/ 2065565 w 2065565"/>
              <a:gd name="connsiteY1" fmla="*/ 0 h 2585323"/>
              <a:gd name="connsiteX2" fmla="*/ 2065565 w 2065565"/>
              <a:gd name="connsiteY2" fmla="*/ 2585323 h 2585323"/>
              <a:gd name="connsiteX3" fmla="*/ 0 w 2065565"/>
              <a:gd name="connsiteY3" fmla="*/ 2585323 h 2585323"/>
              <a:gd name="connsiteX4" fmla="*/ 0 w 2065565"/>
              <a:gd name="connsiteY4" fmla="*/ 0 h 258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65" h="2585323" fill="none" extrusionOk="0">
                <a:moveTo>
                  <a:pt x="0" y="0"/>
                </a:moveTo>
                <a:cubicBezTo>
                  <a:pt x="463204" y="-33775"/>
                  <a:pt x="1647963" y="138873"/>
                  <a:pt x="2065565" y="0"/>
                </a:cubicBezTo>
                <a:cubicBezTo>
                  <a:pt x="1991794" y="1012134"/>
                  <a:pt x="1909682" y="2048050"/>
                  <a:pt x="2065565" y="2585323"/>
                </a:cubicBezTo>
                <a:cubicBezTo>
                  <a:pt x="1349896" y="2447993"/>
                  <a:pt x="351870" y="2447467"/>
                  <a:pt x="0" y="2585323"/>
                </a:cubicBezTo>
                <a:cubicBezTo>
                  <a:pt x="152408" y="2034327"/>
                  <a:pt x="73868" y="826533"/>
                  <a:pt x="0" y="0"/>
                </a:cubicBezTo>
                <a:close/>
              </a:path>
              <a:path w="2065565" h="2585323" stroke="0" extrusionOk="0">
                <a:moveTo>
                  <a:pt x="0" y="0"/>
                </a:moveTo>
                <a:cubicBezTo>
                  <a:pt x="330726" y="-101487"/>
                  <a:pt x="1104548" y="-162162"/>
                  <a:pt x="2065565" y="0"/>
                </a:cubicBezTo>
                <a:cubicBezTo>
                  <a:pt x="2126278" y="614769"/>
                  <a:pt x="2004493" y="1435064"/>
                  <a:pt x="2065565" y="2585323"/>
                </a:cubicBezTo>
                <a:cubicBezTo>
                  <a:pt x="1421719" y="2635388"/>
                  <a:pt x="531907" y="2426874"/>
                  <a:pt x="0" y="2585323"/>
                </a:cubicBezTo>
                <a:cubicBezTo>
                  <a:pt x="-24452" y="1489979"/>
                  <a:pt x="-67663" y="862395"/>
                  <a:pt x="0" y="0"/>
                </a:cubicBezTo>
                <a:close/>
              </a:path>
            </a:pathLst>
          </a:custGeom>
          <a:solidFill>
            <a:schemeClr val="bg2"/>
          </a:solidFill>
          <a:ln>
            <a:solidFill>
              <a:schemeClr val="bg1"/>
            </a:solidFill>
            <a:extLst>
              <a:ext uri="{C807C97D-BFC1-408E-A445-0C87EB9F89A2}">
                <ask:lineSketchStyleProps xmlns:ask="http://schemas.microsoft.com/office/drawing/2018/sketchyshapes" sd="981765707">
                  <a:prstGeom prst="rect">
                    <a:avLst/>
                  </a:prstGeom>
                  <ask:type>
                    <ask:lineSketchCurved/>
                  </ask:type>
                </ask:lineSketchStyleProps>
              </a:ext>
            </a:extLst>
          </a:ln>
          <a:effectLst/>
        </p:spPr>
        <p:txBody>
          <a:bodyPr wrap="square" rtlCol="0">
            <a:spAutoFit/>
          </a:bodyPr>
          <a:lstStyle/>
          <a:p>
            <a:r>
              <a:rPr lang="en-GB" b="1" dirty="0">
                <a:solidFill>
                  <a:schemeClr val="accent6">
                    <a:lumMod val="75000"/>
                  </a:schemeClr>
                </a:solidFill>
                <a:latin typeface="Officina Sans ITC Pro Book" panose="020C0506030503020204" pitchFamily="34" charset="0"/>
              </a:rPr>
              <a:t>Sub Regional Exemplars: </a:t>
            </a:r>
            <a:r>
              <a:rPr lang="en-GB" dirty="0">
                <a:latin typeface="Officina Sans ITC Pro Book" panose="020C0506030503020204" pitchFamily="34" charset="0"/>
              </a:rPr>
              <a:t>Projects with noteworthy strategic impact and scale, but typically not so extensive as to extend over more than five boroughs.</a:t>
            </a:r>
            <a:endParaRPr lang="it-IT" dirty="0">
              <a:latin typeface="Officina Sans ITC Pro Book" panose="020C0506030503020204" pitchFamily="34" charset="0"/>
            </a:endParaRPr>
          </a:p>
          <a:p>
            <a:endParaRPr lang="en-GB" dirty="0">
              <a:latin typeface="Officina Sans ITC Pro Book" panose="020C0506030503020204" pitchFamily="34" charset="0"/>
            </a:endParaRPr>
          </a:p>
        </p:txBody>
      </p:sp>
      <p:sp>
        <p:nvSpPr>
          <p:cNvPr id="17" name="TextBox 16">
            <a:extLst>
              <a:ext uri="{FF2B5EF4-FFF2-40B4-BE49-F238E27FC236}">
                <a16:creationId xmlns:a16="http://schemas.microsoft.com/office/drawing/2014/main" id="{70071BD0-F2C5-05CC-F62D-6C27C632DF26}"/>
              </a:ext>
            </a:extLst>
          </p:cNvPr>
          <p:cNvSpPr txBox="1"/>
          <p:nvPr/>
        </p:nvSpPr>
        <p:spPr>
          <a:xfrm>
            <a:off x="8470656" y="2257753"/>
            <a:ext cx="2065565" cy="3970318"/>
          </a:xfrm>
          <a:custGeom>
            <a:avLst/>
            <a:gdLst>
              <a:gd name="connsiteX0" fmla="*/ 0 w 2065565"/>
              <a:gd name="connsiteY0" fmla="*/ 0 h 3970318"/>
              <a:gd name="connsiteX1" fmla="*/ 2065565 w 2065565"/>
              <a:gd name="connsiteY1" fmla="*/ 0 h 3970318"/>
              <a:gd name="connsiteX2" fmla="*/ 2065565 w 2065565"/>
              <a:gd name="connsiteY2" fmla="*/ 3970318 h 3970318"/>
              <a:gd name="connsiteX3" fmla="*/ 0 w 2065565"/>
              <a:gd name="connsiteY3" fmla="*/ 3970318 h 3970318"/>
              <a:gd name="connsiteX4" fmla="*/ 0 w 2065565"/>
              <a:gd name="connsiteY4" fmla="*/ 0 h 397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65" h="3970318" fill="none" extrusionOk="0">
                <a:moveTo>
                  <a:pt x="0" y="0"/>
                </a:moveTo>
                <a:cubicBezTo>
                  <a:pt x="463204" y="-33775"/>
                  <a:pt x="1647963" y="138873"/>
                  <a:pt x="2065565" y="0"/>
                </a:cubicBezTo>
                <a:cubicBezTo>
                  <a:pt x="1991794" y="781350"/>
                  <a:pt x="1909682" y="3147183"/>
                  <a:pt x="2065565" y="3970318"/>
                </a:cubicBezTo>
                <a:cubicBezTo>
                  <a:pt x="1349896" y="3832988"/>
                  <a:pt x="351870" y="3832462"/>
                  <a:pt x="0" y="3970318"/>
                </a:cubicBezTo>
                <a:cubicBezTo>
                  <a:pt x="152408" y="3538926"/>
                  <a:pt x="73868" y="1186594"/>
                  <a:pt x="0" y="0"/>
                </a:cubicBezTo>
                <a:close/>
              </a:path>
              <a:path w="2065565" h="3970318" stroke="0" extrusionOk="0">
                <a:moveTo>
                  <a:pt x="0" y="0"/>
                </a:moveTo>
                <a:cubicBezTo>
                  <a:pt x="330726" y="-101487"/>
                  <a:pt x="1104548" y="-162162"/>
                  <a:pt x="2065565" y="0"/>
                </a:cubicBezTo>
                <a:cubicBezTo>
                  <a:pt x="2126278" y="569040"/>
                  <a:pt x="2004493" y="2238833"/>
                  <a:pt x="2065565" y="3970318"/>
                </a:cubicBezTo>
                <a:cubicBezTo>
                  <a:pt x="1421719" y="4020383"/>
                  <a:pt x="531907" y="3811869"/>
                  <a:pt x="0" y="3970318"/>
                </a:cubicBezTo>
                <a:cubicBezTo>
                  <a:pt x="-24452" y="2145090"/>
                  <a:pt x="-67663" y="1961015"/>
                  <a:pt x="0" y="0"/>
                </a:cubicBezTo>
                <a:close/>
              </a:path>
            </a:pathLst>
          </a:custGeom>
          <a:solidFill>
            <a:schemeClr val="bg2"/>
          </a:solidFill>
          <a:ln>
            <a:solidFill>
              <a:schemeClr val="bg1"/>
            </a:solidFill>
            <a:extLst>
              <a:ext uri="{C807C97D-BFC1-408E-A445-0C87EB9F89A2}">
                <ask:lineSketchStyleProps xmlns:ask="http://schemas.microsoft.com/office/drawing/2018/sketchyshapes" sd="981765707">
                  <a:prstGeom prst="rect">
                    <a:avLst/>
                  </a:prstGeom>
                  <ask:type>
                    <ask:lineSketchCurved/>
                  </ask:type>
                </ask:lineSketchStyleProps>
              </a:ext>
            </a:extLst>
          </a:ln>
          <a:effectLst/>
        </p:spPr>
        <p:txBody>
          <a:bodyPr wrap="square" rtlCol="0">
            <a:spAutoFit/>
          </a:bodyPr>
          <a:lstStyle/>
          <a:p>
            <a:r>
              <a:rPr lang="en-GB" b="1" dirty="0">
                <a:solidFill>
                  <a:schemeClr val="accent6">
                    <a:lumMod val="75000"/>
                  </a:schemeClr>
                </a:solidFill>
                <a:latin typeface="Officina Sans ITC Pro Book" panose="020C0506030503020204" pitchFamily="34" charset="0"/>
              </a:rPr>
              <a:t>Growth Catalysts: </a:t>
            </a:r>
            <a:r>
              <a:rPr lang="en-GB" dirty="0">
                <a:latin typeface="Officina Sans ITC Pro Book" panose="020C0506030503020204" pitchFamily="34" charset="0"/>
              </a:rPr>
              <a:t>Projects with typically smaller scale, but significant potential to unlock more immediate growth opportunities through planned housing, employment space, or social infrastructure.</a:t>
            </a:r>
          </a:p>
          <a:p>
            <a:endParaRPr lang="en-GB" dirty="0">
              <a:latin typeface="Officina Sans ITC Pro Book" panose="020C0506030503020204" pitchFamily="34" charset="0"/>
            </a:endParaRPr>
          </a:p>
        </p:txBody>
      </p:sp>
      <p:sp>
        <p:nvSpPr>
          <p:cNvPr id="19" name="TextBox 18">
            <a:extLst>
              <a:ext uri="{FF2B5EF4-FFF2-40B4-BE49-F238E27FC236}">
                <a16:creationId xmlns:a16="http://schemas.microsoft.com/office/drawing/2014/main" id="{088BCD0B-5C07-42CB-8611-8A288AE21DDC}"/>
              </a:ext>
            </a:extLst>
          </p:cNvPr>
          <p:cNvSpPr txBox="1"/>
          <p:nvPr/>
        </p:nvSpPr>
        <p:spPr>
          <a:xfrm>
            <a:off x="5780315" y="2244670"/>
            <a:ext cx="2065565" cy="3416320"/>
          </a:xfrm>
          <a:custGeom>
            <a:avLst/>
            <a:gdLst>
              <a:gd name="connsiteX0" fmla="*/ 0 w 2065565"/>
              <a:gd name="connsiteY0" fmla="*/ 0 h 3416320"/>
              <a:gd name="connsiteX1" fmla="*/ 2065565 w 2065565"/>
              <a:gd name="connsiteY1" fmla="*/ 0 h 3416320"/>
              <a:gd name="connsiteX2" fmla="*/ 2065565 w 2065565"/>
              <a:gd name="connsiteY2" fmla="*/ 3416320 h 3416320"/>
              <a:gd name="connsiteX3" fmla="*/ 0 w 2065565"/>
              <a:gd name="connsiteY3" fmla="*/ 3416320 h 3416320"/>
              <a:gd name="connsiteX4" fmla="*/ 0 w 2065565"/>
              <a:gd name="connsiteY4" fmla="*/ 0 h 341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65" h="3416320" fill="none" extrusionOk="0">
                <a:moveTo>
                  <a:pt x="0" y="0"/>
                </a:moveTo>
                <a:cubicBezTo>
                  <a:pt x="463204" y="-33775"/>
                  <a:pt x="1647963" y="138873"/>
                  <a:pt x="2065565" y="0"/>
                </a:cubicBezTo>
                <a:cubicBezTo>
                  <a:pt x="1991794" y="1169134"/>
                  <a:pt x="1909682" y="2389940"/>
                  <a:pt x="2065565" y="3416320"/>
                </a:cubicBezTo>
                <a:cubicBezTo>
                  <a:pt x="1349896" y="3278990"/>
                  <a:pt x="351870" y="3278464"/>
                  <a:pt x="0" y="3416320"/>
                </a:cubicBezTo>
                <a:cubicBezTo>
                  <a:pt x="152408" y="1932461"/>
                  <a:pt x="73868" y="946540"/>
                  <a:pt x="0" y="0"/>
                </a:cubicBezTo>
                <a:close/>
              </a:path>
              <a:path w="2065565" h="3416320" stroke="0" extrusionOk="0">
                <a:moveTo>
                  <a:pt x="0" y="0"/>
                </a:moveTo>
                <a:cubicBezTo>
                  <a:pt x="330726" y="-101487"/>
                  <a:pt x="1104548" y="-162162"/>
                  <a:pt x="2065565" y="0"/>
                </a:cubicBezTo>
                <a:cubicBezTo>
                  <a:pt x="2126278" y="550441"/>
                  <a:pt x="2004493" y="1813958"/>
                  <a:pt x="2065565" y="3416320"/>
                </a:cubicBezTo>
                <a:cubicBezTo>
                  <a:pt x="1421719" y="3466385"/>
                  <a:pt x="531907" y="3257871"/>
                  <a:pt x="0" y="3416320"/>
                </a:cubicBezTo>
                <a:cubicBezTo>
                  <a:pt x="-24452" y="3050091"/>
                  <a:pt x="-67663" y="1462460"/>
                  <a:pt x="0" y="0"/>
                </a:cubicBezTo>
                <a:close/>
              </a:path>
            </a:pathLst>
          </a:custGeom>
          <a:solidFill>
            <a:schemeClr val="bg2"/>
          </a:solidFill>
          <a:ln>
            <a:solidFill>
              <a:schemeClr val="bg1"/>
            </a:solidFill>
            <a:extLst>
              <a:ext uri="{C807C97D-BFC1-408E-A445-0C87EB9F89A2}">
                <ask:lineSketchStyleProps xmlns:ask="http://schemas.microsoft.com/office/drawing/2018/sketchyshapes" sd="981765707">
                  <a:prstGeom prst="rect">
                    <a:avLst/>
                  </a:prstGeom>
                  <ask:type>
                    <ask:lineSketchCurved/>
                  </ask:type>
                </ask:lineSketchStyleProps>
              </a:ext>
            </a:extLst>
          </a:ln>
          <a:effectLst/>
        </p:spPr>
        <p:txBody>
          <a:bodyPr wrap="square" rtlCol="0">
            <a:spAutoFit/>
          </a:bodyPr>
          <a:lstStyle/>
          <a:p>
            <a:r>
              <a:rPr lang="en-GB" sz="18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Strategic Pilots: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Relatively small-scale projects which are pioneering new approaches or employing new technologies to deliver infrastructure and promote sustainability.</a:t>
            </a:r>
          </a:p>
          <a:p>
            <a:endParaRPr lang="en-GB" dirty="0">
              <a:latin typeface="Officina Sans ITC Pro Book" panose="020C0506030503020204" pitchFamily="34" charset="0"/>
            </a:endParaRPr>
          </a:p>
        </p:txBody>
      </p:sp>
      <p:sp>
        <p:nvSpPr>
          <p:cNvPr id="20" name="TextBox 19">
            <a:extLst>
              <a:ext uri="{FF2B5EF4-FFF2-40B4-BE49-F238E27FC236}">
                <a16:creationId xmlns:a16="http://schemas.microsoft.com/office/drawing/2014/main" id="{FE1C7B4C-FEE9-C503-840B-D72AD5D08F4A}"/>
              </a:ext>
            </a:extLst>
          </p:cNvPr>
          <p:cNvSpPr txBox="1"/>
          <p:nvPr/>
        </p:nvSpPr>
        <p:spPr>
          <a:xfrm>
            <a:off x="797903" y="5986545"/>
            <a:ext cx="9964825" cy="646331"/>
          </a:xfrm>
          <a:prstGeom prst="rect">
            <a:avLst/>
          </a:prstGeom>
          <a:noFill/>
        </p:spPr>
        <p:txBody>
          <a:bodyPr wrap="square" rtlCol="0">
            <a:spAutoFit/>
          </a:bodyPr>
          <a:lstStyle/>
          <a:p>
            <a:pPr algn="ctr"/>
            <a:r>
              <a:rPr lang="en-GB" sz="1800" b="1" dirty="0">
                <a:highlight>
                  <a:srgbClr val="FFFF00"/>
                </a:highlight>
              </a:rPr>
              <a:t>Potential to create meaningful and positive socio-economic impact </a:t>
            </a:r>
          </a:p>
          <a:p>
            <a:endParaRPr lang="en-GB" dirty="0"/>
          </a:p>
        </p:txBody>
      </p:sp>
      <p:sp>
        <p:nvSpPr>
          <p:cNvPr id="21" name="TextBox 20">
            <a:extLst>
              <a:ext uri="{FF2B5EF4-FFF2-40B4-BE49-F238E27FC236}">
                <a16:creationId xmlns:a16="http://schemas.microsoft.com/office/drawing/2014/main" id="{5DDA4D35-2A5D-FEAD-A882-4DF026447C8F}"/>
              </a:ext>
            </a:extLst>
          </p:cNvPr>
          <p:cNvSpPr txBox="1"/>
          <p:nvPr/>
        </p:nvSpPr>
        <p:spPr>
          <a:xfrm>
            <a:off x="797903" y="6293185"/>
            <a:ext cx="9964825" cy="646331"/>
          </a:xfrm>
          <a:prstGeom prst="rect">
            <a:avLst/>
          </a:prstGeom>
          <a:noFill/>
        </p:spPr>
        <p:txBody>
          <a:bodyPr wrap="square" rtlCol="0">
            <a:spAutoFit/>
          </a:bodyPr>
          <a:lstStyle/>
          <a:p>
            <a:pPr algn="ctr"/>
            <a:r>
              <a:rPr lang="en-GB" sz="1800" b="1" dirty="0"/>
              <a:t>Contributing towards London’s decarbonisation and Net Zero transition </a:t>
            </a:r>
          </a:p>
          <a:p>
            <a:endParaRPr lang="en-GB" dirty="0"/>
          </a:p>
        </p:txBody>
      </p:sp>
    </p:spTree>
    <p:extLst>
      <p:ext uri="{BB962C8B-B14F-4D97-AF65-F5344CB8AC3E}">
        <p14:creationId xmlns:p14="http://schemas.microsoft.com/office/powerpoint/2010/main" val="55969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Diagram, text, application&#10;&#10;Description automatically generated">
            <a:extLst>
              <a:ext uri="{FF2B5EF4-FFF2-40B4-BE49-F238E27FC236}">
                <a16:creationId xmlns:a16="http://schemas.microsoft.com/office/drawing/2014/main" id="{F174B3C7-FF05-B377-0075-74DE76ED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1174" y="237364"/>
            <a:ext cx="2112923" cy="3278221"/>
          </a:xfrm>
          <a:prstGeom prst="rect">
            <a:avLst/>
          </a:prstGeom>
        </p:spPr>
      </p:pic>
      <p:pic>
        <p:nvPicPr>
          <p:cNvPr id="27" name="Picture 26" descr="A picture containing chart&#10;&#10;Description automatically generated">
            <a:extLst>
              <a:ext uri="{FF2B5EF4-FFF2-40B4-BE49-F238E27FC236}">
                <a16:creationId xmlns:a16="http://schemas.microsoft.com/office/drawing/2014/main" id="{DD522CCC-4CAD-88F4-FF74-0D410BF50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962" y="3801544"/>
            <a:ext cx="2690539" cy="2612435"/>
          </a:xfrm>
          <a:prstGeom prst="rect">
            <a:avLst/>
          </a:prstGeom>
        </p:spPr>
      </p:pic>
      <p:pic>
        <p:nvPicPr>
          <p:cNvPr id="5" name="Picture 4" descr="A map of a city&#10;&#10;Description automatically generated with low confidence">
            <a:extLst>
              <a:ext uri="{FF2B5EF4-FFF2-40B4-BE49-F238E27FC236}">
                <a16:creationId xmlns:a16="http://schemas.microsoft.com/office/drawing/2014/main" id="{CC1188F6-B225-B5E4-1552-BFFBE70CA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11" y="326076"/>
            <a:ext cx="8491989" cy="6576503"/>
          </a:xfrm>
          <a:prstGeom prst="rect">
            <a:avLst/>
          </a:prstGeom>
        </p:spPr>
      </p:pic>
      <p:sp>
        <p:nvSpPr>
          <p:cNvPr id="2" name="TextBox 1">
            <a:extLst>
              <a:ext uri="{FF2B5EF4-FFF2-40B4-BE49-F238E27FC236}">
                <a16:creationId xmlns:a16="http://schemas.microsoft.com/office/drawing/2014/main" id="{5712011B-24A1-4AD5-A369-CF3B1C0F598E}"/>
              </a:ext>
            </a:extLst>
          </p:cNvPr>
          <p:cNvSpPr txBox="1"/>
          <p:nvPr/>
        </p:nvSpPr>
        <p:spPr>
          <a:xfrm>
            <a:off x="797903" y="237364"/>
            <a:ext cx="10763982" cy="646331"/>
          </a:xfrm>
          <a:prstGeom prst="rect">
            <a:avLst/>
          </a:prstGeom>
          <a:solidFill>
            <a:schemeClr val="bg1"/>
          </a:solidFill>
        </p:spPr>
        <p:txBody>
          <a:bodyPr wrap="square">
            <a:spAutoFit/>
          </a:bodyPr>
          <a:lstStyle/>
          <a:p>
            <a:r>
              <a:rPr lang="en-GB" sz="3600" dirty="0">
                <a:solidFill>
                  <a:schemeClr val="accent6">
                    <a:lumMod val="75000"/>
                  </a:schemeClr>
                </a:solidFill>
                <a:latin typeface="Impact" panose="020B0806030902050204" pitchFamily="34" charset="0"/>
              </a:rPr>
              <a:t>London-wide exemplars</a:t>
            </a:r>
          </a:p>
        </p:txBody>
      </p:sp>
    </p:spTree>
    <p:extLst>
      <p:ext uri="{BB962C8B-B14F-4D97-AF65-F5344CB8AC3E}">
        <p14:creationId xmlns:p14="http://schemas.microsoft.com/office/powerpoint/2010/main" val="116585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EE830205-DEB7-C7EB-2B89-7E5412B81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311" y="237364"/>
            <a:ext cx="1910316" cy="3616236"/>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95C2D01A-F9DA-3AB9-01E3-A3462768F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557" y="4130355"/>
            <a:ext cx="2393654" cy="2224663"/>
          </a:xfrm>
          <a:prstGeom prst="rect">
            <a:avLst/>
          </a:prstGeom>
        </p:spPr>
      </p:pic>
      <p:pic>
        <p:nvPicPr>
          <p:cNvPr id="5" name="Picture 4" descr="A picture containing text, map, atlas, diagram&#10;&#10;Description automatically generated">
            <a:extLst>
              <a:ext uri="{FF2B5EF4-FFF2-40B4-BE49-F238E27FC236}">
                <a16:creationId xmlns:a16="http://schemas.microsoft.com/office/drawing/2014/main" id="{91299CE4-AF1F-74DC-4211-2DE8F89BB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89" y="868548"/>
            <a:ext cx="8156211" cy="5752088"/>
          </a:xfrm>
          <a:prstGeom prst="rect">
            <a:avLst/>
          </a:prstGeom>
        </p:spPr>
      </p:pic>
      <p:sp>
        <p:nvSpPr>
          <p:cNvPr id="2" name="TextBox 1">
            <a:extLst>
              <a:ext uri="{FF2B5EF4-FFF2-40B4-BE49-F238E27FC236}">
                <a16:creationId xmlns:a16="http://schemas.microsoft.com/office/drawing/2014/main" id="{5712011B-24A1-4AD5-A369-CF3B1C0F598E}"/>
              </a:ext>
            </a:extLst>
          </p:cNvPr>
          <p:cNvSpPr txBox="1"/>
          <p:nvPr/>
        </p:nvSpPr>
        <p:spPr>
          <a:xfrm>
            <a:off x="797903" y="237364"/>
            <a:ext cx="10763982" cy="646331"/>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Sub regional exemplars</a:t>
            </a:r>
          </a:p>
        </p:txBody>
      </p:sp>
    </p:spTree>
    <p:extLst>
      <p:ext uri="{BB962C8B-B14F-4D97-AF65-F5344CB8AC3E}">
        <p14:creationId xmlns:p14="http://schemas.microsoft.com/office/powerpoint/2010/main" val="324613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2011B-24A1-4AD5-A369-CF3B1C0F598E}"/>
              </a:ext>
            </a:extLst>
          </p:cNvPr>
          <p:cNvSpPr txBox="1"/>
          <p:nvPr/>
        </p:nvSpPr>
        <p:spPr>
          <a:xfrm>
            <a:off x="797903" y="237364"/>
            <a:ext cx="10763982" cy="646331"/>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Growth catalysts</a:t>
            </a:r>
          </a:p>
        </p:txBody>
      </p:sp>
      <p:pic>
        <p:nvPicPr>
          <p:cNvPr id="4" name="Picture 3" descr="Map&#10;&#10;Description automatically generated">
            <a:extLst>
              <a:ext uri="{FF2B5EF4-FFF2-40B4-BE49-F238E27FC236}">
                <a16:creationId xmlns:a16="http://schemas.microsoft.com/office/drawing/2014/main" id="{F79D8E8D-27DD-D737-DE34-773A9B336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03" y="991815"/>
            <a:ext cx="6323790" cy="5716962"/>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5B8BF65F-FC2B-DCBC-9367-366FFCC23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477" y="237364"/>
            <a:ext cx="4210050" cy="2247900"/>
          </a:xfrm>
          <a:prstGeom prst="rect">
            <a:avLst/>
          </a:prstGeom>
        </p:spPr>
      </p:pic>
      <p:pic>
        <p:nvPicPr>
          <p:cNvPr id="13" name="Picture 12" descr="Map&#10;&#10;Description automatically generated">
            <a:extLst>
              <a:ext uri="{FF2B5EF4-FFF2-40B4-BE49-F238E27FC236}">
                <a16:creationId xmlns:a16="http://schemas.microsoft.com/office/drawing/2014/main" id="{8BB731C4-65BB-1CCF-A400-BB9D35E8D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3983" y="2723133"/>
            <a:ext cx="3670114" cy="3985644"/>
          </a:xfrm>
          <a:prstGeom prst="rect">
            <a:avLst/>
          </a:prstGeom>
        </p:spPr>
      </p:pic>
    </p:spTree>
    <p:extLst>
      <p:ext uri="{BB962C8B-B14F-4D97-AF65-F5344CB8AC3E}">
        <p14:creationId xmlns:p14="http://schemas.microsoft.com/office/powerpoint/2010/main" val="330582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2011B-24A1-4AD5-A369-CF3B1C0F598E}"/>
              </a:ext>
            </a:extLst>
          </p:cNvPr>
          <p:cNvSpPr txBox="1"/>
          <p:nvPr/>
        </p:nvSpPr>
        <p:spPr>
          <a:xfrm>
            <a:off x="797903" y="237364"/>
            <a:ext cx="10763982" cy="646331"/>
          </a:xfrm>
          <a:prstGeom prst="rect">
            <a:avLst/>
          </a:prstGeom>
          <a:noFill/>
        </p:spPr>
        <p:txBody>
          <a:bodyPr wrap="square">
            <a:spAutoFit/>
          </a:bodyPr>
          <a:lstStyle/>
          <a:p>
            <a:r>
              <a:rPr lang="en-GB" sz="3600" dirty="0">
                <a:solidFill>
                  <a:schemeClr val="accent6">
                    <a:lumMod val="75000"/>
                  </a:schemeClr>
                </a:solidFill>
                <a:latin typeface="Impact" panose="020B0806030902050204" pitchFamily="34" charset="0"/>
              </a:rPr>
              <a:t>Strategic pilots</a:t>
            </a:r>
          </a:p>
        </p:txBody>
      </p:sp>
      <p:pic>
        <p:nvPicPr>
          <p:cNvPr id="5" name="Picture 4" descr="Map&#10;&#10;Description automatically generated">
            <a:extLst>
              <a:ext uri="{FF2B5EF4-FFF2-40B4-BE49-F238E27FC236}">
                <a16:creationId xmlns:a16="http://schemas.microsoft.com/office/drawing/2014/main" id="{748554AD-5085-C592-BE02-10B53C43B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03" y="1073852"/>
            <a:ext cx="7323306" cy="5546784"/>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4A20069-E76D-4FA6-0484-5E7872F7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903" y="361240"/>
            <a:ext cx="2628900" cy="1952625"/>
          </a:xfrm>
          <a:prstGeom prst="rect">
            <a:avLst/>
          </a:prstGeom>
        </p:spPr>
      </p:pic>
      <p:pic>
        <p:nvPicPr>
          <p:cNvPr id="9" name="Picture 8" descr="A picture containing timeline&#10;&#10;Description automatically generated">
            <a:extLst>
              <a:ext uri="{FF2B5EF4-FFF2-40B4-BE49-F238E27FC236}">
                <a16:creationId xmlns:a16="http://schemas.microsoft.com/office/drawing/2014/main" id="{74646E1B-28CF-740F-67FA-778CB0047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1878" y="4012356"/>
            <a:ext cx="2447925" cy="2257425"/>
          </a:xfrm>
          <a:prstGeom prst="rect">
            <a:avLst/>
          </a:prstGeom>
        </p:spPr>
      </p:pic>
    </p:spTree>
    <p:extLst>
      <p:ext uri="{BB962C8B-B14F-4D97-AF65-F5344CB8AC3E}">
        <p14:creationId xmlns:p14="http://schemas.microsoft.com/office/powerpoint/2010/main" val="644122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52a00c7-7383-4ca7-9614-097403d164f9" xsi:nil="true"/>
    <lcf76f155ced4ddcb4097134ff3c332f xmlns="a7b7d6be-1ffa-4594-9c51-36f86166182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5AC7414357BC4E9D2CD41F575184E2" ma:contentTypeVersion="16" ma:contentTypeDescription="Create a new document." ma:contentTypeScope="" ma:versionID="b2bef001caca203bd109a88bcd67a5aa">
  <xsd:schema xmlns:xsd="http://www.w3.org/2001/XMLSchema" xmlns:xs="http://www.w3.org/2001/XMLSchema" xmlns:p="http://schemas.microsoft.com/office/2006/metadata/properties" xmlns:ns2="a7b7d6be-1ffa-4594-9c51-36f861661821" xmlns:ns3="452a00c7-7383-4ca7-9614-097403d164f9" targetNamespace="http://schemas.microsoft.com/office/2006/metadata/properties" ma:root="true" ma:fieldsID="11300f81652c9840d9f6a573fdbb00d1" ns2:_="" ns3:_="">
    <xsd:import namespace="a7b7d6be-1ffa-4594-9c51-36f861661821"/>
    <xsd:import namespace="452a00c7-7383-4ca7-9614-097403d16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7d6be-1ffa-4594-9c51-36f861661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df54ce-dd5d-4b41-9a76-d653432b0e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52a00c7-7383-4ca7-9614-097403d164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9802efa-7c13-4602-8ca6-b0661c77ce2e}" ma:internalName="TaxCatchAll" ma:showField="CatchAllData" ma:web="452a00c7-7383-4ca7-9614-097403d16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06FF0B-ECC9-4771-9467-7C35221BBA20}">
  <ds:schemaRefs>
    <ds:schemaRef ds:uri="452a00c7-7383-4ca7-9614-097403d164f9"/>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a7b7d6be-1ffa-4594-9c51-36f861661821"/>
    <ds:schemaRef ds:uri="http://www.w3.org/XML/1998/namespace"/>
  </ds:schemaRefs>
</ds:datastoreItem>
</file>

<file path=customXml/itemProps2.xml><?xml version="1.0" encoding="utf-8"?>
<ds:datastoreItem xmlns:ds="http://schemas.openxmlformats.org/officeDocument/2006/customXml" ds:itemID="{F19217F2-7DA5-455F-94E1-6A08E7630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7d6be-1ffa-4594-9c51-36f861661821"/>
    <ds:schemaRef ds:uri="452a00c7-7383-4ca7-9614-097403d16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ACB5CD-626D-4530-A69B-AA9A80908F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672</TotalTime>
  <Words>733</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Impact</vt:lpstr>
      <vt:lpstr>Officina Sans ITC Pro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Mitchell</dc:creator>
  <cp:lastModifiedBy>Ian Mitchell</cp:lastModifiedBy>
  <cp:revision>1</cp:revision>
  <cp:lastPrinted>2023-05-11T09:41:50Z</cp:lastPrinted>
  <dcterms:created xsi:type="dcterms:W3CDTF">2023-05-02T11:41:31Z</dcterms:created>
  <dcterms:modified xsi:type="dcterms:W3CDTF">2023-05-11T15:37:27Z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0x010100EC5AC7414357BC4E9D2CD41F575184E2</vt:lpwstr>
  </property>
  <property fmtid="{D5CDD505-2E9C-101B-9397-08002B2CF9AE}" pid="3" name="MediaServiceImageTags">
    <vt:lpwstr/>
  </property>
</Properties>
</file>